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theme/themeOverride12.xml" ContentType="application/vnd.openxmlformats-officedocument.themeOverr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theme/themeOverride5.xml" ContentType="application/vnd.openxmlformats-officedocument.themeOverr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theme/themeOverride17.xml" ContentType="application/vnd.openxmlformats-officedocument.themeOverride+xml"/>
  <Override PartName="/ppt/theme/themeOverride28.xml" ContentType="application/vnd.openxmlformats-officedocument.themeOverride+xml"/>
  <Override PartName="/ppt/diagrams/layout1.xml" ContentType="application/vnd.openxmlformats-officedocument.drawingml.diagramLayout+xml"/>
  <Override PartName="/ppt/diagrams/data2.xml" ContentType="application/vnd.openxmlformats-officedocument.drawingml.diagramData+xml"/>
  <Override PartName="/ppt/theme/themeOverride24.xml" ContentType="application/vnd.openxmlformats-officedocument.themeOverr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Override13.xml" ContentType="application/vnd.openxmlformats-officedocument.themeOverr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Override20.xml" ContentType="application/vnd.openxmlformats-officedocument.themeOverr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theme/themeOverride18.xml" ContentType="application/vnd.openxmlformats-officedocument.themeOverride+xml"/>
  <Override PartName="/ppt/theme/themeOverride27.xml" ContentType="application/vnd.openxmlformats-officedocument.themeOverride+xml"/>
  <Override PartName="/ppt/theme/themeOverride16.xml" ContentType="application/vnd.openxmlformats-officedocument.themeOverride+xml"/>
  <Override PartName="/ppt/theme/themeOverride25.xml" ContentType="application/vnd.openxmlformats-officedocument.themeOverr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theme/themeOverride9.xml" ContentType="application/vnd.openxmlformats-officedocument.themeOverride+xml"/>
  <Override PartName="/ppt/theme/themeOverride14.xml" ContentType="application/vnd.openxmlformats-officedocument.themeOverride+xml"/>
  <Override PartName="/ppt/theme/themeOverride23.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theme/themeOverride7.xml" ContentType="application/vnd.openxmlformats-officedocument.themeOverride+xml"/>
  <Override PartName="/ppt/theme/themeOverride21.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theme/themeOverride10.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Override19.xml" ContentType="application/vnd.openxmlformats-officedocument.themeOverride+xml"/>
  <Override PartName="/ppt/theme/themeOverride15.xml" ContentType="application/vnd.openxmlformats-officedocument.themeOverride+xml"/>
  <Override PartName="/ppt/theme/themeOverride26.xml" ContentType="application/vnd.openxmlformats-officedocument.themeOverr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heme/themeOverride22.xml" ContentType="application/vnd.openxmlformats-officedocument.themeOverr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theme/themeOverride8.xml" ContentType="application/vnd.openxmlformats-officedocument.themeOverride+xml"/>
  <Override PartName="/ppt/theme/themeOverride11.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theme/themeOverride4.xml" ContentType="application/vnd.openxmlformats-officedocument.themeOverr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 id="2147483730" r:id="rId4"/>
  </p:sldMasterIdLst>
  <p:notesMasterIdLst>
    <p:notesMasterId r:id="rId79"/>
  </p:notesMasterIdLst>
  <p:handoutMasterIdLst>
    <p:handoutMasterId r:id="rId80"/>
  </p:handoutMasterIdLst>
  <p:sldIdLst>
    <p:sldId id="595" r:id="rId5"/>
    <p:sldId id="596" r:id="rId6"/>
    <p:sldId id="693" r:id="rId7"/>
    <p:sldId id="700" r:id="rId8"/>
    <p:sldId id="701" r:id="rId9"/>
    <p:sldId id="702" r:id="rId10"/>
    <p:sldId id="703" r:id="rId11"/>
    <p:sldId id="704" r:id="rId12"/>
    <p:sldId id="705" r:id="rId13"/>
    <p:sldId id="706" r:id="rId14"/>
    <p:sldId id="707" r:id="rId15"/>
    <p:sldId id="708" r:id="rId16"/>
    <p:sldId id="709" r:id="rId17"/>
    <p:sldId id="710" r:id="rId18"/>
    <p:sldId id="711" r:id="rId19"/>
    <p:sldId id="712" r:id="rId20"/>
    <p:sldId id="713" r:id="rId21"/>
    <p:sldId id="714" r:id="rId22"/>
    <p:sldId id="715" r:id="rId23"/>
    <p:sldId id="717" r:id="rId24"/>
    <p:sldId id="653" r:id="rId25"/>
    <p:sldId id="656" r:id="rId26"/>
    <p:sldId id="636" r:id="rId27"/>
    <p:sldId id="657" r:id="rId28"/>
    <p:sldId id="658" r:id="rId29"/>
    <p:sldId id="659" r:id="rId30"/>
    <p:sldId id="660" r:id="rId31"/>
    <p:sldId id="719" r:id="rId32"/>
    <p:sldId id="720" r:id="rId33"/>
    <p:sldId id="721" r:id="rId34"/>
    <p:sldId id="661" r:id="rId35"/>
    <p:sldId id="722" r:id="rId36"/>
    <p:sldId id="723" r:id="rId37"/>
    <p:sldId id="724" r:id="rId38"/>
    <p:sldId id="725" r:id="rId39"/>
    <p:sldId id="726" r:id="rId40"/>
    <p:sldId id="727" r:id="rId41"/>
    <p:sldId id="728" r:id="rId42"/>
    <p:sldId id="729" r:id="rId43"/>
    <p:sldId id="730" r:id="rId44"/>
    <p:sldId id="731" r:id="rId45"/>
    <p:sldId id="732" r:id="rId46"/>
    <p:sldId id="733" r:id="rId47"/>
    <p:sldId id="734" r:id="rId48"/>
    <p:sldId id="735" r:id="rId49"/>
    <p:sldId id="736" r:id="rId50"/>
    <p:sldId id="737" r:id="rId51"/>
    <p:sldId id="738" r:id="rId52"/>
    <p:sldId id="739" r:id="rId53"/>
    <p:sldId id="740" r:id="rId54"/>
    <p:sldId id="742" r:id="rId55"/>
    <p:sldId id="743" r:id="rId56"/>
    <p:sldId id="744" r:id="rId57"/>
    <p:sldId id="745" r:id="rId58"/>
    <p:sldId id="746" r:id="rId59"/>
    <p:sldId id="747" r:id="rId60"/>
    <p:sldId id="750" r:id="rId61"/>
    <p:sldId id="751" r:id="rId62"/>
    <p:sldId id="752" r:id="rId63"/>
    <p:sldId id="753" r:id="rId64"/>
    <p:sldId id="754" r:id="rId65"/>
    <p:sldId id="755" r:id="rId66"/>
    <p:sldId id="756" r:id="rId67"/>
    <p:sldId id="757" r:id="rId68"/>
    <p:sldId id="758" r:id="rId69"/>
    <p:sldId id="759" r:id="rId70"/>
    <p:sldId id="760" r:id="rId71"/>
    <p:sldId id="761" r:id="rId72"/>
    <p:sldId id="762" r:id="rId73"/>
    <p:sldId id="763" r:id="rId74"/>
    <p:sldId id="764" r:id="rId75"/>
    <p:sldId id="765" r:id="rId76"/>
    <p:sldId id="766" r:id="rId77"/>
    <p:sldId id="767" r:id="rId7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CC"/>
    <a:srgbClr val="3497AE"/>
    <a:srgbClr val="050ACB"/>
    <a:srgbClr val="D7BC5B"/>
    <a:srgbClr val="0066FF"/>
    <a:srgbClr val="69A6FF"/>
    <a:srgbClr val="000000"/>
    <a:srgbClr val="DCC57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088" autoAdjust="0"/>
    <p:restoredTop sz="93190" autoAdjust="0"/>
  </p:normalViewPr>
  <p:slideViewPr>
    <p:cSldViewPr>
      <p:cViewPr varScale="1">
        <p:scale>
          <a:sx n="64" d="100"/>
          <a:sy n="64" d="100"/>
        </p:scale>
        <p:origin x="-1788" y="6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1776" y="-90"/>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1.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D9587E-2134-42CB-8021-2CAFDBEAC20F}" type="doc">
      <dgm:prSet loTypeId="urn:microsoft.com/office/officeart/2005/8/layout/orgChart1" loCatId="hierarchy" qsTypeId="urn:microsoft.com/office/officeart/2005/8/quickstyle/simple1" qsCatId="simple" csTypeId="urn:microsoft.com/office/officeart/2005/8/colors/colorful1#2" csCatId="colorful" phldr="1"/>
      <dgm:spPr/>
      <dgm:t>
        <a:bodyPr/>
        <a:lstStyle/>
        <a:p>
          <a:endParaRPr lang="en-IN"/>
        </a:p>
      </dgm:t>
    </dgm:pt>
    <dgm:pt modelId="{52C96177-BCC1-420D-859A-0D1E026A5F31}">
      <dgm:prSet phldrT="[Text]" custT="1"/>
      <dgm:spPr>
        <a:ln w="28575">
          <a:solidFill>
            <a:srgbClr val="B80892"/>
          </a:solidFill>
        </a:ln>
      </dgm:spPr>
      <dgm:t>
        <a:bodyPr/>
        <a:lstStyle/>
        <a:p>
          <a:r>
            <a:rPr lang="en-US" altLang="en-US" sz="1600" b="1" dirty="0">
              <a:solidFill>
                <a:schemeClr val="bg1"/>
              </a:solidFill>
              <a:latin typeface="Arial Narrow" panose="020B0606020202030204" pitchFamily="34" charset="0"/>
              <a:ea typeface="Calibri" panose="020F0502020204030204" pitchFamily="34" charset="0"/>
              <a:cs typeface="Mangal" panose="02040503050203030202" pitchFamily="18" charset="0"/>
            </a:rPr>
            <a:t>PATRON FOC-IN-C</a:t>
          </a:r>
          <a:endParaRPr lang="en-IN" sz="1600" dirty="0">
            <a:solidFill>
              <a:schemeClr val="bg1"/>
            </a:solidFill>
          </a:endParaRPr>
        </a:p>
      </dgm:t>
    </dgm:pt>
    <dgm:pt modelId="{A654FB7C-15F7-4AA4-85E3-23646276681B}" type="parTrans" cxnId="{B62FD682-9FF9-41F7-A046-CB7B1D849AC4}">
      <dgm:prSet/>
      <dgm:spPr/>
      <dgm:t>
        <a:bodyPr/>
        <a:lstStyle/>
        <a:p>
          <a:endParaRPr lang="en-IN"/>
        </a:p>
      </dgm:t>
    </dgm:pt>
    <dgm:pt modelId="{BCD21507-2A5A-4B82-8D2D-79128B45E9CA}" type="sibTrans" cxnId="{B62FD682-9FF9-41F7-A046-CB7B1D849AC4}">
      <dgm:prSet/>
      <dgm:spPr/>
      <dgm:t>
        <a:bodyPr/>
        <a:lstStyle/>
        <a:p>
          <a:endParaRPr lang="en-IN"/>
        </a:p>
      </dgm:t>
    </dgm:pt>
    <dgm:pt modelId="{5F8947C4-25D3-47E6-B68B-1DF02441D4D4}" type="asst">
      <dgm:prSet phldrT="[Text]" custT="1"/>
      <dgm:spPr>
        <a:solidFill>
          <a:schemeClr val="accent6"/>
        </a:solidFill>
        <a:ln w="28575">
          <a:solidFill>
            <a:srgbClr val="B80892"/>
          </a:solidFill>
        </a:ln>
      </dgm:spPr>
      <dgm:t>
        <a:bodyPr/>
        <a:lstStyle/>
        <a:p>
          <a:r>
            <a:rPr lang="en-US" altLang="en-US" sz="1400" b="1" dirty="0">
              <a:solidFill>
                <a:srgbClr val="C00000"/>
              </a:solidFill>
              <a:latin typeface="Arial Narrow" panose="020B0606020202030204" pitchFamily="34" charset="0"/>
              <a:ea typeface="Calibri" panose="020F0502020204030204" pitchFamily="34" charset="0"/>
              <a:cs typeface="Mangal" panose="02040503050203030202" pitchFamily="18" charset="0"/>
            </a:rPr>
            <a:t>CHAIRMAN NCS</a:t>
          </a:r>
        </a:p>
        <a:p>
          <a:r>
            <a:rPr lang="en-US" altLang="en-US" sz="1400" b="1" dirty="0">
              <a:solidFill>
                <a:srgbClr val="C00000"/>
              </a:solidFill>
              <a:latin typeface="Arial Narrow" panose="020B0606020202030204" pitchFamily="34" charset="0"/>
              <a:ea typeface="Calibri" panose="020F0502020204030204" pitchFamily="34" charset="0"/>
              <a:cs typeface="Mangal" panose="02040503050203030202" pitchFamily="18" charset="0"/>
            </a:rPr>
            <a:t>CHIEF OF STAFF</a:t>
          </a:r>
          <a:endParaRPr lang="en-IN" sz="1400" dirty="0">
            <a:solidFill>
              <a:srgbClr val="C00000"/>
            </a:solidFill>
          </a:endParaRPr>
        </a:p>
      </dgm:t>
    </dgm:pt>
    <dgm:pt modelId="{5E82740F-F652-4646-A145-303E93F4F5FA}" type="parTrans" cxnId="{73CFCD46-D2B6-402B-8C88-BBD8669821A6}">
      <dgm:prSet/>
      <dgm:spPr/>
      <dgm:t>
        <a:bodyPr/>
        <a:lstStyle/>
        <a:p>
          <a:endParaRPr lang="en-IN"/>
        </a:p>
      </dgm:t>
    </dgm:pt>
    <dgm:pt modelId="{AB71B553-EC1F-4D4F-86C2-21F44919E929}" type="sibTrans" cxnId="{73CFCD46-D2B6-402B-8C88-BBD8669821A6}">
      <dgm:prSet/>
      <dgm:spPr/>
      <dgm:t>
        <a:bodyPr/>
        <a:lstStyle/>
        <a:p>
          <a:endParaRPr lang="en-IN"/>
        </a:p>
      </dgm:t>
    </dgm:pt>
    <dgm:pt modelId="{89432142-628C-48E7-9E8C-4134A21F1974}">
      <dgm:prSet phldrT="[Text]" custT="1"/>
      <dgm:spPr>
        <a:solidFill>
          <a:schemeClr val="accent4"/>
        </a:solidFill>
        <a:ln w="28575">
          <a:solidFill>
            <a:srgbClr val="B80892"/>
          </a:solidFill>
        </a:ln>
      </dgm:spPr>
      <dgm:t>
        <a:bodyPr/>
        <a:lstStyle/>
        <a:p>
          <a:r>
            <a:rPr lang="en-US" altLang="en-US" sz="1400" b="1" dirty="0">
              <a:solidFill>
                <a:schemeClr val="accent5">
                  <a:lumMod val="50000"/>
                </a:schemeClr>
              </a:solidFill>
              <a:latin typeface="Arial Narrow" panose="020B0606020202030204" pitchFamily="34" charset="0"/>
              <a:ea typeface="Calibri" panose="020F0502020204030204" pitchFamily="34" charset="0"/>
              <a:cs typeface="Mangal" panose="02040503050203030202" pitchFamily="18" charset="0"/>
            </a:rPr>
            <a:t>VICE CHAIRMAN NCS</a:t>
          </a:r>
        </a:p>
        <a:p>
          <a:r>
            <a:rPr lang="en-US" altLang="en-US" sz="1400" b="1" dirty="0">
              <a:solidFill>
                <a:schemeClr val="accent5">
                  <a:lumMod val="50000"/>
                </a:schemeClr>
              </a:solidFill>
              <a:latin typeface="Arial Narrow" panose="020B0606020202030204" pitchFamily="34" charset="0"/>
              <a:ea typeface="Calibri" panose="020F0502020204030204" pitchFamily="34" charset="0"/>
              <a:cs typeface="Mangal" panose="02040503050203030202" pitchFamily="18" charset="0"/>
            </a:rPr>
            <a:t>CEDO</a:t>
          </a:r>
          <a:endParaRPr lang="en-IN" sz="1400" dirty="0">
            <a:solidFill>
              <a:schemeClr val="accent5">
                <a:lumMod val="50000"/>
              </a:schemeClr>
            </a:solidFill>
          </a:endParaRPr>
        </a:p>
      </dgm:t>
    </dgm:pt>
    <dgm:pt modelId="{2ECDDBB3-B3FC-4BA9-BE1E-17B27775A78E}" type="parTrans" cxnId="{138C44E2-8AAF-486B-9466-250B9A6A6CD1}">
      <dgm:prSet/>
      <dgm:spPr/>
      <dgm:t>
        <a:bodyPr/>
        <a:lstStyle/>
        <a:p>
          <a:endParaRPr lang="en-IN"/>
        </a:p>
      </dgm:t>
    </dgm:pt>
    <dgm:pt modelId="{CC3FF8E9-F01E-4D63-9FF8-D1BFD26431EC}" type="sibTrans" cxnId="{138C44E2-8AAF-486B-9466-250B9A6A6CD1}">
      <dgm:prSet/>
      <dgm:spPr/>
      <dgm:t>
        <a:bodyPr/>
        <a:lstStyle/>
        <a:p>
          <a:endParaRPr lang="en-IN"/>
        </a:p>
      </dgm:t>
    </dgm:pt>
    <dgm:pt modelId="{DC486799-D8A0-46C1-9817-A57FE7962142}">
      <dgm:prSet phldrT="[Text]" custT="1"/>
      <dgm:spPr>
        <a:solidFill>
          <a:srgbClr val="FF99CC"/>
        </a:solidFill>
        <a:ln w="28575">
          <a:solidFill>
            <a:srgbClr val="B80892"/>
          </a:solidFill>
        </a:ln>
      </dgm:spPr>
      <dgm:t>
        <a:bodyPr/>
        <a:lstStyle/>
        <a:p>
          <a:endParaRPr lang="en-US" altLang="en-US" sz="1600" b="1" dirty="0">
            <a:solidFill>
              <a:schemeClr val="tx1"/>
            </a:solidFill>
            <a:latin typeface="Arial Narrow" panose="020B0606020202030204" pitchFamily="34" charset="0"/>
            <a:ea typeface="Calibri" panose="020F0502020204030204" pitchFamily="34" charset="0"/>
            <a:cs typeface="Mangal" panose="02040503050203030202" pitchFamily="18" charset="0"/>
          </a:endParaRPr>
        </a:p>
        <a:p>
          <a:r>
            <a:rPr lang="en-US" altLang="en-US" sz="1600" b="1" dirty="0">
              <a:solidFill>
                <a:schemeClr val="tx1"/>
              </a:solidFill>
              <a:latin typeface="Arial Narrow" panose="020B0606020202030204" pitchFamily="34" charset="0"/>
              <a:ea typeface="Calibri" panose="020F0502020204030204" pitchFamily="34" charset="0"/>
              <a:cs typeface="Mangal" panose="02040503050203030202" pitchFamily="18" charset="0"/>
            </a:rPr>
            <a:t>DIRECTOR NCS</a:t>
          </a:r>
        </a:p>
        <a:p>
          <a:endParaRPr lang="en-IN" sz="1600" dirty="0">
            <a:solidFill>
              <a:schemeClr val="tx1"/>
            </a:solidFill>
          </a:endParaRPr>
        </a:p>
      </dgm:t>
    </dgm:pt>
    <dgm:pt modelId="{4E3F9CEE-1F17-4BB2-9A37-6117B0CDFB0D}" type="parTrans" cxnId="{A57F5C36-F8AD-4C3C-A5C1-A90A0DCFA79E}">
      <dgm:prSet/>
      <dgm:spPr/>
      <dgm:t>
        <a:bodyPr/>
        <a:lstStyle/>
        <a:p>
          <a:endParaRPr lang="en-IN"/>
        </a:p>
      </dgm:t>
    </dgm:pt>
    <dgm:pt modelId="{A4F66B79-D44B-4F59-ABE8-98122B72DCA0}" type="sibTrans" cxnId="{A57F5C36-F8AD-4C3C-A5C1-A90A0DCFA79E}">
      <dgm:prSet/>
      <dgm:spPr/>
      <dgm:t>
        <a:bodyPr/>
        <a:lstStyle/>
        <a:p>
          <a:endParaRPr lang="en-IN"/>
        </a:p>
      </dgm:t>
    </dgm:pt>
    <dgm:pt modelId="{AB269169-2FFE-41A3-8A2E-208AA2F44BB9}">
      <dgm:prSet phldrT="[Text]" custT="1"/>
      <dgm:spPr>
        <a:solidFill>
          <a:srgbClr val="69A6FF"/>
        </a:solidFill>
        <a:ln w="28575">
          <a:solidFill>
            <a:srgbClr val="B80892"/>
          </a:solidFill>
        </a:ln>
      </dgm:spPr>
      <dgm:t>
        <a:bodyPr/>
        <a:lstStyle/>
        <a:p>
          <a:endParaRPr lang="en-US" altLang="en-US" sz="1200" b="1" dirty="0">
            <a:solidFill>
              <a:srgbClr val="002060"/>
            </a:solidFill>
            <a:latin typeface="Arial Narrow" panose="020B0606020202030204" pitchFamily="34" charset="0"/>
            <a:ea typeface="Calibri" panose="020F0502020204030204" pitchFamily="34" charset="0"/>
            <a:cs typeface="Mangal" panose="02040503050203030202" pitchFamily="18" charset="0"/>
          </a:endParaRPr>
        </a:p>
        <a:p>
          <a:r>
            <a:rPr lang="en-US" altLang="en-US" sz="1200" b="1" dirty="0">
              <a:solidFill>
                <a:srgbClr val="002060"/>
              </a:solidFill>
              <a:latin typeface="Arial Narrow" panose="020B0606020202030204" pitchFamily="34" charset="0"/>
              <a:ea typeface="Calibri" panose="020F0502020204030204" pitchFamily="34" charset="0"/>
              <a:cs typeface="Mangal" panose="02040503050203030202" pitchFamily="18" charset="0"/>
            </a:rPr>
            <a:t>PRINCIPAL NCS</a:t>
          </a:r>
        </a:p>
        <a:p>
          <a:r>
            <a:rPr lang="en-US" altLang="en-US" sz="1200" b="1" dirty="0">
              <a:solidFill>
                <a:srgbClr val="002060"/>
              </a:solidFill>
              <a:latin typeface="Arial Narrow" panose="020B0606020202030204" pitchFamily="34" charset="0"/>
              <a:ea typeface="Calibri" panose="020F0502020204030204" pitchFamily="34" charset="0"/>
              <a:cs typeface="Mangal" panose="02040503050203030202" pitchFamily="18" charset="0"/>
            </a:rPr>
            <a:t>DR PARUL KUMAR </a:t>
          </a:r>
        </a:p>
        <a:p>
          <a:endParaRPr lang="en-IN" sz="1200" dirty="0">
            <a:solidFill>
              <a:srgbClr val="002060"/>
            </a:solidFill>
          </a:endParaRPr>
        </a:p>
      </dgm:t>
    </dgm:pt>
    <dgm:pt modelId="{2683EBB8-4BA5-427A-AB0D-8B0769B277EF}" type="parTrans" cxnId="{804C480E-213E-48C1-AECB-A491037E9E8A}">
      <dgm:prSet/>
      <dgm:spPr/>
      <dgm:t>
        <a:bodyPr/>
        <a:lstStyle/>
        <a:p>
          <a:endParaRPr lang="en-IN"/>
        </a:p>
      </dgm:t>
    </dgm:pt>
    <dgm:pt modelId="{DC3C880C-F698-4D8E-A2B4-D848F7ECD3E3}" type="sibTrans" cxnId="{804C480E-213E-48C1-AECB-A491037E9E8A}">
      <dgm:prSet/>
      <dgm:spPr/>
      <dgm:t>
        <a:bodyPr/>
        <a:lstStyle/>
        <a:p>
          <a:endParaRPr lang="en-IN"/>
        </a:p>
      </dgm:t>
    </dgm:pt>
    <dgm:pt modelId="{318196AA-556E-41A7-A932-D7748E53A345}">
      <dgm:prSet phldrT="[Text]" custT="1"/>
      <dgm:spPr>
        <a:solidFill>
          <a:srgbClr val="FFFF00"/>
        </a:solidFill>
        <a:ln w="28575">
          <a:solidFill>
            <a:srgbClr val="B80892"/>
          </a:solidFill>
        </a:ln>
      </dgm:spPr>
      <dgm:t>
        <a:bodyPr/>
        <a:lstStyle/>
        <a:p>
          <a:endParaRPr lang="en-US" altLang="en-US" sz="1100" b="1" dirty="0">
            <a:solidFill>
              <a:srgbClr val="002060"/>
            </a:solidFill>
            <a:latin typeface="Arial Narrow" panose="020B0606020202030204" pitchFamily="34" charset="0"/>
            <a:ea typeface="Calibri" panose="020F0502020204030204" pitchFamily="34" charset="0"/>
            <a:cs typeface="Mangal" panose="02040503050203030202" pitchFamily="18" charset="0"/>
          </a:endParaRPr>
        </a:p>
        <a:p>
          <a:r>
            <a:rPr lang="en-US" altLang="en-US" sz="1100" b="1" dirty="0">
              <a:solidFill>
                <a:srgbClr val="002060"/>
              </a:solidFill>
              <a:latin typeface="Arial Narrow" panose="020B0606020202030204" pitchFamily="34" charset="0"/>
              <a:ea typeface="Calibri" panose="020F0502020204030204" pitchFamily="34" charset="0"/>
              <a:cs typeface="Mangal" panose="02040503050203030202" pitchFamily="18" charset="0"/>
            </a:rPr>
            <a:t>VICE-PRINCIPAL NCS, NSB</a:t>
          </a:r>
        </a:p>
        <a:p>
          <a:r>
            <a:rPr lang="en-US" altLang="en-US" sz="1100" b="1" dirty="0">
              <a:solidFill>
                <a:srgbClr val="002060"/>
              </a:solidFill>
              <a:latin typeface="Arial Narrow" panose="020B0606020202030204" pitchFamily="34" charset="0"/>
              <a:ea typeface="Calibri" panose="020F0502020204030204" pitchFamily="34" charset="0"/>
              <a:cs typeface="Mangal" panose="02040503050203030202" pitchFamily="18" charset="0"/>
            </a:rPr>
            <a:t>MR T SATYA PRASAD </a:t>
          </a:r>
        </a:p>
        <a:p>
          <a:endParaRPr lang="en-IN" sz="1100" dirty="0">
            <a:solidFill>
              <a:srgbClr val="002060"/>
            </a:solidFill>
          </a:endParaRPr>
        </a:p>
      </dgm:t>
    </dgm:pt>
    <dgm:pt modelId="{FB44F999-B062-4241-A30D-8AC3D6E9F3E3}" type="parTrans" cxnId="{F0025F83-A250-4EF1-B89F-8CF26F64DEA3}">
      <dgm:prSet/>
      <dgm:spPr/>
      <dgm:t>
        <a:bodyPr/>
        <a:lstStyle/>
        <a:p>
          <a:endParaRPr lang="en-IN"/>
        </a:p>
      </dgm:t>
    </dgm:pt>
    <dgm:pt modelId="{68F3D3BC-396E-4937-8CB0-2C62ECECDD26}" type="sibTrans" cxnId="{F0025F83-A250-4EF1-B89F-8CF26F64DEA3}">
      <dgm:prSet/>
      <dgm:spPr/>
      <dgm:t>
        <a:bodyPr/>
        <a:lstStyle/>
        <a:p>
          <a:endParaRPr lang="en-IN"/>
        </a:p>
      </dgm:t>
    </dgm:pt>
    <dgm:pt modelId="{DFF10234-314D-4857-8FC2-9CABD3ABC834}" type="pres">
      <dgm:prSet presAssocID="{94D9587E-2134-42CB-8021-2CAFDBEAC20F}" presName="hierChild1" presStyleCnt="0">
        <dgm:presLayoutVars>
          <dgm:orgChart val="1"/>
          <dgm:chPref val="1"/>
          <dgm:dir/>
          <dgm:animOne val="branch"/>
          <dgm:animLvl val="lvl"/>
          <dgm:resizeHandles/>
        </dgm:presLayoutVars>
      </dgm:prSet>
      <dgm:spPr/>
      <dgm:t>
        <a:bodyPr/>
        <a:lstStyle/>
        <a:p>
          <a:endParaRPr lang="en-US"/>
        </a:p>
      </dgm:t>
    </dgm:pt>
    <dgm:pt modelId="{C8E7EF1A-4B70-4290-ACC0-EB11E16CEE3F}" type="pres">
      <dgm:prSet presAssocID="{52C96177-BCC1-420D-859A-0D1E026A5F31}" presName="hierRoot1" presStyleCnt="0">
        <dgm:presLayoutVars>
          <dgm:hierBranch val="init"/>
        </dgm:presLayoutVars>
      </dgm:prSet>
      <dgm:spPr/>
    </dgm:pt>
    <dgm:pt modelId="{933720F0-4378-4561-9C1F-950F9B8350C3}" type="pres">
      <dgm:prSet presAssocID="{52C96177-BCC1-420D-859A-0D1E026A5F31}" presName="rootComposite1" presStyleCnt="0"/>
      <dgm:spPr/>
    </dgm:pt>
    <dgm:pt modelId="{FAA4E62E-DB00-4E53-9A6F-B258A6F8F87F}" type="pres">
      <dgm:prSet presAssocID="{52C96177-BCC1-420D-859A-0D1E026A5F31}" presName="rootText1" presStyleLbl="node0" presStyleIdx="0" presStyleCnt="2" custScaleX="80613" custScaleY="33648" custLinFactNeighborX="1199" custLinFactNeighborY="-22598">
        <dgm:presLayoutVars>
          <dgm:chPref val="3"/>
        </dgm:presLayoutVars>
      </dgm:prSet>
      <dgm:spPr/>
      <dgm:t>
        <a:bodyPr/>
        <a:lstStyle/>
        <a:p>
          <a:endParaRPr lang="en-US"/>
        </a:p>
      </dgm:t>
    </dgm:pt>
    <dgm:pt modelId="{B6BDC14D-2C63-433D-99F4-CDBF9D4A01D1}" type="pres">
      <dgm:prSet presAssocID="{52C96177-BCC1-420D-859A-0D1E026A5F31}" presName="rootConnector1" presStyleLbl="node1" presStyleIdx="0" presStyleCnt="0"/>
      <dgm:spPr/>
      <dgm:t>
        <a:bodyPr/>
        <a:lstStyle/>
        <a:p>
          <a:endParaRPr lang="en-US"/>
        </a:p>
      </dgm:t>
    </dgm:pt>
    <dgm:pt modelId="{352938FA-9EA4-40C9-9003-7EBC841CA57A}" type="pres">
      <dgm:prSet presAssocID="{52C96177-BCC1-420D-859A-0D1E026A5F31}" presName="hierChild2" presStyleCnt="0"/>
      <dgm:spPr/>
    </dgm:pt>
    <dgm:pt modelId="{1BDD6AC7-68B5-48E7-9208-56BD9A9BF2BC}" type="pres">
      <dgm:prSet presAssocID="{2ECDDBB3-B3FC-4BA9-BE1E-17B27775A78E}" presName="Name37" presStyleLbl="parChTrans1D2" presStyleIdx="0" presStyleCnt="4"/>
      <dgm:spPr/>
      <dgm:t>
        <a:bodyPr/>
        <a:lstStyle/>
        <a:p>
          <a:endParaRPr lang="en-US"/>
        </a:p>
      </dgm:t>
    </dgm:pt>
    <dgm:pt modelId="{6F575721-64E2-4622-9534-1D1488621FE4}" type="pres">
      <dgm:prSet presAssocID="{89432142-628C-48E7-9E8C-4134A21F1974}" presName="hierRoot2" presStyleCnt="0">
        <dgm:presLayoutVars>
          <dgm:hierBranch val="init"/>
        </dgm:presLayoutVars>
      </dgm:prSet>
      <dgm:spPr/>
    </dgm:pt>
    <dgm:pt modelId="{74874BAC-492F-4434-A32C-BC8B20FA92C7}" type="pres">
      <dgm:prSet presAssocID="{89432142-628C-48E7-9E8C-4134A21F1974}" presName="rootComposite" presStyleCnt="0"/>
      <dgm:spPr/>
    </dgm:pt>
    <dgm:pt modelId="{330955D3-7426-4F4C-8FCE-112150D7158A}" type="pres">
      <dgm:prSet presAssocID="{89432142-628C-48E7-9E8C-4134A21F1974}" presName="rootText" presStyleLbl="node2" presStyleIdx="0" presStyleCnt="3" custScaleX="72765" custScaleY="43469" custLinFactY="-30522" custLinFactNeighborX="86462" custLinFactNeighborY="-100000">
        <dgm:presLayoutVars>
          <dgm:chPref val="3"/>
        </dgm:presLayoutVars>
      </dgm:prSet>
      <dgm:spPr/>
      <dgm:t>
        <a:bodyPr/>
        <a:lstStyle/>
        <a:p>
          <a:endParaRPr lang="en-US"/>
        </a:p>
      </dgm:t>
    </dgm:pt>
    <dgm:pt modelId="{01C0701D-7C8E-493F-A75B-9CCF3F78D2B0}" type="pres">
      <dgm:prSet presAssocID="{89432142-628C-48E7-9E8C-4134A21F1974}" presName="rootConnector" presStyleLbl="node2" presStyleIdx="0" presStyleCnt="3"/>
      <dgm:spPr/>
      <dgm:t>
        <a:bodyPr/>
        <a:lstStyle/>
        <a:p>
          <a:endParaRPr lang="en-US"/>
        </a:p>
      </dgm:t>
    </dgm:pt>
    <dgm:pt modelId="{1436E7E0-1638-4902-9F80-D5A93799690E}" type="pres">
      <dgm:prSet presAssocID="{89432142-628C-48E7-9E8C-4134A21F1974}" presName="hierChild4" presStyleCnt="0"/>
      <dgm:spPr/>
    </dgm:pt>
    <dgm:pt modelId="{F44FAD9F-1FFE-4549-90CD-89348DC90E9A}" type="pres">
      <dgm:prSet presAssocID="{89432142-628C-48E7-9E8C-4134A21F1974}" presName="hierChild5" presStyleCnt="0"/>
      <dgm:spPr/>
    </dgm:pt>
    <dgm:pt modelId="{ED0B1F9A-908F-4601-B71E-19E8EBA46E1D}" type="pres">
      <dgm:prSet presAssocID="{4E3F9CEE-1F17-4BB2-9A37-6117B0CDFB0D}" presName="Name37" presStyleLbl="parChTrans1D2" presStyleIdx="1" presStyleCnt="4"/>
      <dgm:spPr/>
      <dgm:t>
        <a:bodyPr/>
        <a:lstStyle/>
        <a:p>
          <a:endParaRPr lang="en-US"/>
        </a:p>
      </dgm:t>
    </dgm:pt>
    <dgm:pt modelId="{87779CEA-5265-4E58-960D-1E54D0B99DE2}" type="pres">
      <dgm:prSet presAssocID="{DC486799-D8A0-46C1-9817-A57FE7962142}" presName="hierRoot2" presStyleCnt="0">
        <dgm:presLayoutVars>
          <dgm:hierBranch val="init"/>
        </dgm:presLayoutVars>
      </dgm:prSet>
      <dgm:spPr/>
    </dgm:pt>
    <dgm:pt modelId="{C030960F-F0C7-4206-9B2C-B9DDB737AFB7}" type="pres">
      <dgm:prSet presAssocID="{DC486799-D8A0-46C1-9817-A57FE7962142}" presName="rootComposite" presStyleCnt="0"/>
      <dgm:spPr/>
    </dgm:pt>
    <dgm:pt modelId="{A8A6B9FD-7CB8-4387-BA5D-939512C102D8}" type="pres">
      <dgm:prSet presAssocID="{DC486799-D8A0-46C1-9817-A57FE7962142}" presName="rootText" presStyleLbl="node2" presStyleIdx="1" presStyleCnt="3" custScaleX="66880" custScaleY="40334" custLinFactNeighborX="-5027" custLinFactNeighborY="-75660">
        <dgm:presLayoutVars>
          <dgm:chPref val="3"/>
        </dgm:presLayoutVars>
      </dgm:prSet>
      <dgm:spPr/>
      <dgm:t>
        <a:bodyPr/>
        <a:lstStyle/>
        <a:p>
          <a:endParaRPr lang="en-US"/>
        </a:p>
      </dgm:t>
    </dgm:pt>
    <dgm:pt modelId="{9E8EB81E-1C9F-40D1-B5D0-48D03C120945}" type="pres">
      <dgm:prSet presAssocID="{DC486799-D8A0-46C1-9817-A57FE7962142}" presName="rootConnector" presStyleLbl="node2" presStyleIdx="1" presStyleCnt="3"/>
      <dgm:spPr/>
      <dgm:t>
        <a:bodyPr/>
        <a:lstStyle/>
        <a:p>
          <a:endParaRPr lang="en-US"/>
        </a:p>
      </dgm:t>
    </dgm:pt>
    <dgm:pt modelId="{973D56C2-7E0C-489F-A5F6-863387425EEC}" type="pres">
      <dgm:prSet presAssocID="{DC486799-D8A0-46C1-9817-A57FE7962142}" presName="hierChild4" presStyleCnt="0"/>
      <dgm:spPr/>
    </dgm:pt>
    <dgm:pt modelId="{7883970D-11A7-46C6-822B-1675B8DABE68}" type="pres">
      <dgm:prSet presAssocID="{DC486799-D8A0-46C1-9817-A57FE7962142}" presName="hierChild5" presStyleCnt="0"/>
      <dgm:spPr/>
    </dgm:pt>
    <dgm:pt modelId="{B45C3906-54D4-47DC-89B5-3A0347CF82DB}" type="pres">
      <dgm:prSet presAssocID="{2683EBB8-4BA5-427A-AB0D-8B0769B277EF}" presName="Name37" presStyleLbl="parChTrans1D2" presStyleIdx="2" presStyleCnt="4"/>
      <dgm:spPr/>
      <dgm:t>
        <a:bodyPr/>
        <a:lstStyle/>
        <a:p>
          <a:endParaRPr lang="en-US"/>
        </a:p>
      </dgm:t>
    </dgm:pt>
    <dgm:pt modelId="{8366D0AD-998D-4A65-8979-299C055357A8}" type="pres">
      <dgm:prSet presAssocID="{AB269169-2FFE-41A3-8A2E-208AA2F44BB9}" presName="hierRoot2" presStyleCnt="0">
        <dgm:presLayoutVars>
          <dgm:hierBranch val="init"/>
        </dgm:presLayoutVars>
      </dgm:prSet>
      <dgm:spPr/>
    </dgm:pt>
    <dgm:pt modelId="{74E79A26-A7A4-40E4-BAAA-79DA07D545CE}" type="pres">
      <dgm:prSet presAssocID="{AB269169-2FFE-41A3-8A2E-208AA2F44BB9}" presName="rootComposite" presStyleCnt="0"/>
      <dgm:spPr/>
    </dgm:pt>
    <dgm:pt modelId="{9A6CBA8C-9339-440D-A625-61BE4F238F3D}" type="pres">
      <dgm:prSet presAssocID="{AB269169-2FFE-41A3-8A2E-208AA2F44BB9}" presName="rootText" presStyleLbl="node2" presStyleIdx="2" presStyleCnt="3" custAng="10800000" custFlipVert="1" custScaleX="61048" custScaleY="38882" custLinFactNeighborX="-89591" custLinFactNeighborY="-25370">
        <dgm:presLayoutVars>
          <dgm:chPref val="3"/>
        </dgm:presLayoutVars>
      </dgm:prSet>
      <dgm:spPr/>
      <dgm:t>
        <a:bodyPr/>
        <a:lstStyle/>
        <a:p>
          <a:endParaRPr lang="en-US"/>
        </a:p>
      </dgm:t>
    </dgm:pt>
    <dgm:pt modelId="{2354838E-9DD3-44E4-A31A-C5D5AE9FACE8}" type="pres">
      <dgm:prSet presAssocID="{AB269169-2FFE-41A3-8A2E-208AA2F44BB9}" presName="rootConnector" presStyleLbl="node2" presStyleIdx="2" presStyleCnt="3"/>
      <dgm:spPr/>
      <dgm:t>
        <a:bodyPr/>
        <a:lstStyle/>
        <a:p>
          <a:endParaRPr lang="en-US"/>
        </a:p>
      </dgm:t>
    </dgm:pt>
    <dgm:pt modelId="{9EC7F7F8-B9E0-48A3-B3D5-CFDA3D77A89E}" type="pres">
      <dgm:prSet presAssocID="{AB269169-2FFE-41A3-8A2E-208AA2F44BB9}" presName="hierChild4" presStyleCnt="0"/>
      <dgm:spPr/>
    </dgm:pt>
    <dgm:pt modelId="{4ED88EC0-28CB-4DE0-9B56-94EDBD08F067}" type="pres">
      <dgm:prSet presAssocID="{AB269169-2FFE-41A3-8A2E-208AA2F44BB9}" presName="hierChild5" presStyleCnt="0"/>
      <dgm:spPr/>
    </dgm:pt>
    <dgm:pt modelId="{83F688F7-7A0F-443C-934C-4DED3B24B7C5}" type="pres">
      <dgm:prSet presAssocID="{52C96177-BCC1-420D-859A-0D1E026A5F31}" presName="hierChild3" presStyleCnt="0"/>
      <dgm:spPr/>
    </dgm:pt>
    <dgm:pt modelId="{A293E582-584E-43F3-AEC9-120B08F6D424}" type="pres">
      <dgm:prSet presAssocID="{5E82740F-F652-4646-A145-303E93F4F5FA}" presName="Name111" presStyleLbl="parChTrans1D2" presStyleIdx="3" presStyleCnt="4"/>
      <dgm:spPr/>
      <dgm:t>
        <a:bodyPr/>
        <a:lstStyle/>
        <a:p>
          <a:endParaRPr lang="en-US"/>
        </a:p>
      </dgm:t>
    </dgm:pt>
    <dgm:pt modelId="{5993AB51-399E-4918-9636-A925D82D9F13}" type="pres">
      <dgm:prSet presAssocID="{5F8947C4-25D3-47E6-B68B-1DF02441D4D4}" presName="hierRoot3" presStyleCnt="0">
        <dgm:presLayoutVars>
          <dgm:hierBranch val="init"/>
        </dgm:presLayoutVars>
      </dgm:prSet>
      <dgm:spPr/>
    </dgm:pt>
    <dgm:pt modelId="{08B9786D-99F9-4926-8FA4-9248D064D511}" type="pres">
      <dgm:prSet presAssocID="{5F8947C4-25D3-47E6-B68B-1DF02441D4D4}" presName="rootComposite3" presStyleCnt="0"/>
      <dgm:spPr/>
    </dgm:pt>
    <dgm:pt modelId="{BDB04FE4-1F84-4BFD-A6A1-767112E787A0}" type="pres">
      <dgm:prSet presAssocID="{5F8947C4-25D3-47E6-B68B-1DF02441D4D4}" presName="rootText3" presStyleLbl="asst1" presStyleIdx="0" presStyleCnt="1" custScaleX="70975" custScaleY="34795" custLinFactNeighborX="46591" custLinFactNeighborY="-73932">
        <dgm:presLayoutVars>
          <dgm:chPref val="3"/>
        </dgm:presLayoutVars>
      </dgm:prSet>
      <dgm:spPr/>
      <dgm:t>
        <a:bodyPr/>
        <a:lstStyle/>
        <a:p>
          <a:endParaRPr lang="en-US"/>
        </a:p>
      </dgm:t>
    </dgm:pt>
    <dgm:pt modelId="{7CFC5559-D356-43AE-AFD7-3B425F0DE51C}" type="pres">
      <dgm:prSet presAssocID="{5F8947C4-25D3-47E6-B68B-1DF02441D4D4}" presName="rootConnector3" presStyleLbl="asst1" presStyleIdx="0" presStyleCnt="1"/>
      <dgm:spPr/>
      <dgm:t>
        <a:bodyPr/>
        <a:lstStyle/>
        <a:p>
          <a:endParaRPr lang="en-US"/>
        </a:p>
      </dgm:t>
    </dgm:pt>
    <dgm:pt modelId="{DC92BB5A-4D2F-48D1-B4AE-493B9375AE7A}" type="pres">
      <dgm:prSet presAssocID="{5F8947C4-25D3-47E6-B68B-1DF02441D4D4}" presName="hierChild6" presStyleCnt="0"/>
      <dgm:spPr/>
    </dgm:pt>
    <dgm:pt modelId="{464B73E2-503D-4093-A0F3-68D8ACD2E738}" type="pres">
      <dgm:prSet presAssocID="{5F8947C4-25D3-47E6-B68B-1DF02441D4D4}" presName="hierChild7" presStyleCnt="0"/>
      <dgm:spPr/>
    </dgm:pt>
    <dgm:pt modelId="{67C3686C-1297-48B0-A078-C9E2A6D750DF}" type="pres">
      <dgm:prSet presAssocID="{318196AA-556E-41A7-A932-D7748E53A345}" presName="hierRoot1" presStyleCnt="0">
        <dgm:presLayoutVars>
          <dgm:hierBranch val="init"/>
        </dgm:presLayoutVars>
      </dgm:prSet>
      <dgm:spPr/>
    </dgm:pt>
    <dgm:pt modelId="{51FF9522-6BBE-42E3-A15E-E37C2A96CC8A}" type="pres">
      <dgm:prSet presAssocID="{318196AA-556E-41A7-A932-D7748E53A345}" presName="rootComposite1" presStyleCnt="0"/>
      <dgm:spPr/>
    </dgm:pt>
    <dgm:pt modelId="{4DC5E225-E95A-482F-A456-74BD816D7A50}" type="pres">
      <dgm:prSet presAssocID="{318196AA-556E-41A7-A932-D7748E53A345}" presName="rootText1" presStyleLbl="node0" presStyleIdx="1" presStyleCnt="2" custAng="10800000" custFlipVert="1" custScaleX="61048" custScaleY="38882" custLinFactY="100000" custLinFactNeighborX="-88985" custLinFactNeighborY="142568">
        <dgm:presLayoutVars>
          <dgm:chPref val="3"/>
        </dgm:presLayoutVars>
      </dgm:prSet>
      <dgm:spPr/>
      <dgm:t>
        <a:bodyPr/>
        <a:lstStyle/>
        <a:p>
          <a:endParaRPr lang="en-US"/>
        </a:p>
      </dgm:t>
    </dgm:pt>
    <dgm:pt modelId="{33BFB855-C451-4C65-8699-783F7125D47A}" type="pres">
      <dgm:prSet presAssocID="{318196AA-556E-41A7-A932-D7748E53A345}" presName="rootConnector1" presStyleLbl="node1" presStyleIdx="0" presStyleCnt="0"/>
      <dgm:spPr/>
      <dgm:t>
        <a:bodyPr/>
        <a:lstStyle/>
        <a:p>
          <a:endParaRPr lang="en-US"/>
        </a:p>
      </dgm:t>
    </dgm:pt>
    <dgm:pt modelId="{8EB7FEDD-78A0-4899-A6C8-E09D8D8B6BFD}" type="pres">
      <dgm:prSet presAssocID="{318196AA-556E-41A7-A932-D7748E53A345}" presName="hierChild2" presStyleCnt="0"/>
      <dgm:spPr/>
    </dgm:pt>
    <dgm:pt modelId="{64751688-BED5-445B-B3DE-A410CF40A045}" type="pres">
      <dgm:prSet presAssocID="{318196AA-556E-41A7-A932-D7748E53A345}" presName="hierChild3" presStyleCnt="0"/>
      <dgm:spPr/>
    </dgm:pt>
  </dgm:ptLst>
  <dgm:cxnLst>
    <dgm:cxn modelId="{09BA30AB-E9BE-41B3-AD94-C6A5066B6485}" type="presOf" srcId="{94D9587E-2134-42CB-8021-2CAFDBEAC20F}" destId="{DFF10234-314D-4857-8FC2-9CABD3ABC834}" srcOrd="0" destOrd="0" presId="urn:microsoft.com/office/officeart/2005/8/layout/orgChart1"/>
    <dgm:cxn modelId="{9C648F1F-A136-4A3D-94AE-E2978D44CB6D}" type="presOf" srcId="{AB269169-2FFE-41A3-8A2E-208AA2F44BB9}" destId="{9A6CBA8C-9339-440D-A625-61BE4F238F3D}" srcOrd="0" destOrd="0" presId="urn:microsoft.com/office/officeart/2005/8/layout/orgChart1"/>
    <dgm:cxn modelId="{804C480E-213E-48C1-AECB-A491037E9E8A}" srcId="{52C96177-BCC1-420D-859A-0D1E026A5F31}" destId="{AB269169-2FFE-41A3-8A2E-208AA2F44BB9}" srcOrd="3" destOrd="0" parTransId="{2683EBB8-4BA5-427A-AB0D-8B0769B277EF}" sibTransId="{DC3C880C-F698-4D8E-A2B4-D848F7ECD3E3}"/>
    <dgm:cxn modelId="{F0025F83-A250-4EF1-B89F-8CF26F64DEA3}" srcId="{94D9587E-2134-42CB-8021-2CAFDBEAC20F}" destId="{318196AA-556E-41A7-A932-D7748E53A345}" srcOrd="1" destOrd="0" parTransId="{FB44F999-B062-4241-A30D-8AC3D6E9F3E3}" sibTransId="{68F3D3BC-396E-4937-8CB0-2C62ECECDD26}"/>
    <dgm:cxn modelId="{0D85E442-4D65-49DC-9304-D26E432EA2D4}" type="presOf" srcId="{5E82740F-F652-4646-A145-303E93F4F5FA}" destId="{A293E582-584E-43F3-AEC9-120B08F6D424}" srcOrd="0" destOrd="0" presId="urn:microsoft.com/office/officeart/2005/8/layout/orgChart1"/>
    <dgm:cxn modelId="{50BD9951-0BD8-4116-8FEB-6D016B89936D}" type="presOf" srcId="{318196AA-556E-41A7-A932-D7748E53A345}" destId="{33BFB855-C451-4C65-8699-783F7125D47A}" srcOrd="1" destOrd="0" presId="urn:microsoft.com/office/officeart/2005/8/layout/orgChart1"/>
    <dgm:cxn modelId="{C6D593D8-4F96-4401-B833-813C03241616}" type="presOf" srcId="{DC486799-D8A0-46C1-9817-A57FE7962142}" destId="{9E8EB81E-1C9F-40D1-B5D0-48D03C120945}" srcOrd="1" destOrd="0" presId="urn:microsoft.com/office/officeart/2005/8/layout/orgChart1"/>
    <dgm:cxn modelId="{674E3489-23EF-439E-844A-F715A7436AB9}" type="presOf" srcId="{5F8947C4-25D3-47E6-B68B-1DF02441D4D4}" destId="{BDB04FE4-1F84-4BFD-A6A1-767112E787A0}" srcOrd="0" destOrd="0" presId="urn:microsoft.com/office/officeart/2005/8/layout/orgChart1"/>
    <dgm:cxn modelId="{203D7AA0-E940-4718-A6A5-907A1000D717}" type="presOf" srcId="{89432142-628C-48E7-9E8C-4134A21F1974}" destId="{330955D3-7426-4F4C-8FCE-112150D7158A}" srcOrd="0" destOrd="0" presId="urn:microsoft.com/office/officeart/2005/8/layout/orgChart1"/>
    <dgm:cxn modelId="{E70204B7-8CA6-4AD7-9E91-6044D544A09B}" type="presOf" srcId="{52C96177-BCC1-420D-859A-0D1E026A5F31}" destId="{B6BDC14D-2C63-433D-99F4-CDBF9D4A01D1}" srcOrd="1" destOrd="0" presId="urn:microsoft.com/office/officeart/2005/8/layout/orgChart1"/>
    <dgm:cxn modelId="{66206735-7385-4C53-95D8-FD5488A392E5}" type="presOf" srcId="{89432142-628C-48E7-9E8C-4134A21F1974}" destId="{01C0701D-7C8E-493F-A75B-9CCF3F78D2B0}" srcOrd="1" destOrd="0" presId="urn:microsoft.com/office/officeart/2005/8/layout/orgChart1"/>
    <dgm:cxn modelId="{138C44E2-8AAF-486B-9466-250B9A6A6CD1}" srcId="{52C96177-BCC1-420D-859A-0D1E026A5F31}" destId="{89432142-628C-48E7-9E8C-4134A21F1974}" srcOrd="1" destOrd="0" parTransId="{2ECDDBB3-B3FC-4BA9-BE1E-17B27775A78E}" sibTransId="{CC3FF8E9-F01E-4D63-9FF8-D1BFD26431EC}"/>
    <dgm:cxn modelId="{B62FD682-9FF9-41F7-A046-CB7B1D849AC4}" srcId="{94D9587E-2134-42CB-8021-2CAFDBEAC20F}" destId="{52C96177-BCC1-420D-859A-0D1E026A5F31}" srcOrd="0" destOrd="0" parTransId="{A654FB7C-15F7-4AA4-85E3-23646276681B}" sibTransId="{BCD21507-2A5A-4B82-8D2D-79128B45E9CA}"/>
    <dgm:cxn modelId="{421B88B4-B993-4D9C-BBF4-0FB2CF5352F3}" type="presOf" srcId="{DC486799-D8A0-46C1-9817-A57FE7962142}" destId="{A8A6B9FD-7CB8-4387-BA5D-939512C102D8}" srcOrd="0" destOrd="0" presId="urn:microsoft.com/office/officeart/2005/8/layout/orgChart1"/>
    <dgm:cxn modelId="{232A3EA2-E846-4602-84E5-143EF3AD9F13}" type="presOf" srcId="{52C96177-BCC1-420D-859A-0D1E026A5F31}" destId="{FAA4E62E-DB00-4E53-9A6F-B258A6F8F87F}" srcOrd="0" destOrd="0" presId="urn:microsoft.com/office/officeart/2005/8/layout/orgChart1"/>
    <dgm:cxn modelId="{73CFCD46-D2B6-402B-8C88-BBD8669821A6}" srcId="{52C96177-BCC1-420D-859A-0D1E026A5F31}" destId="{5F8947C4-25D3-47E6-B68B-1DF02441D4D4}" srcOrd="0" destOrd="0" parTransId="{5E82740F-F652-4646-A145-303E93F4F5FA}" sibTransId="{AB71B553-EC1F-4D4F-86C2-21F44919E929}"/>
    <dgm:cxn modelId="{F6B10C84-CACD-437A-9990-C6E6C21E5C4B}" type="presOf" srcId="{318196AA-556E-41A7-A932-D7748E53A345}" destId="{4DC5E225-E95A-482F-A456-74BD816D7A50}" srcOrd="0" destOrd="0" presId="urn:microsoft.com/office/officeart/2005/8/layout/orgChart1"/>
    <dgm:cxn modelId="{76F74CD8-0F84-47E7-B62C-30B36CBBD393}" type="presOf" srcId="{4E3F9CEE-1F17-4BB2-9A37-6117B0CDFB0D}" destId="{ED0B1F9A-908F-4601-B71E-19E8EBA46E1D}" srcOrd="0" destOrd="0" presId="urn:microsoft.com/office/officeart/2005/8/layout/orgChart1"/>
    <dgm:cxn modelId="{923504C8-2AA0-4B33-A98C-C103FA12C08E}" type="presOf" srcId="{2ECDDBB3-B3FC-4BA9-BE1E-17B27775A78E}" destId="{1BDD6AC7-68B5-48E7-9208-56BD9A9BF2BC}" srcOrd="0" destOrd="0" presId="urn:microsoft.com/office/officeart/2005/8/layout/orgChart1"/>
    <dgm:cxn modelId="{8A19512F-C3F6-4E79-A3AD-B937C92612F4}" type="presOf" srcId="{2683EBB8-4BA5-427A-AB0D-8B0769B277EF}" destId="{B45C3906-54D4-47DC-89B5-3A0347CF82DB}" srcOrd="0" destOrd="0" presId="urn:microsoft.com/office/officeart/2005/8/layout/orgChart1"/>
    <dgm:cxn modelId="{A57F5C36-F8AD-4C3C-A5C1-A90A0DCFA79E}" srcId="{52C96177-BCC1-420D-859A-0D1E026A5F31}" destId="{DC486799-D8A0-46C1-9817-A57FE7962142}" srcOrd="2" destOrd="0" parTransId="{4E3F9CEE-1F17-4BB2-9A37-6117B0CDFB0D}" sibTransId="{A4F66B79-D44B-4F59-ABE8-98122B72DCA0}"/>
    <dgm:cxn modelId="{9A711451-F4E6-4687-9EBE-DDCB05D8CDC9}" type="presOf" srcId="{5F8947C4-25D3-47E6-B68B-1DF02441D4D4}" destId="{7CFC5559-D356-43AE-AFD7-3B425F0DE51C}" srcOrd="1" destOrd="0" presId="urn:microsoft.com/office/officeart/2005/8/layout/orgChart1"/>
    <dgm:cxn modelId="{62C105AF-7C65-49E8-848D-3AF33469665E}" type="presOf" srcId="{AB269169-2FFE-41A3-8A2E-208AA2F44BB9}" destId="{2354838E-9DD3-44E4-A31A-C5D5AE9FACE8}" srcOrd="1" destOrd="0" presId="urn:microsoft.com/office/officeart/2005/8/layout/orgChart1"/>
    <dgm:cxn modelId="{51D6A941-F043-4FF5-8148-E4A97C464459}" type="presParOf" srcId="{DFF10234-314D-4857-8FC2-9CABD3ABC834}" destId="{C8E7EF1A-4B70-4290-ACC0-EB11E16CEE3F}" srcOrd="0" destOrd="0" presId="urn:microsoft.com/office/officeart/2005/8/layout/orgChart1"/>
    <dgm:cxn modelId="{E308E8DB-35E3-447D-9B45-C62A0F88724C}" type="presParOf" srcId="{C8E7EF1A-4B70-4290-ACC0-EB11E16CEE3F}" destId="{933720F0-4378-4561-9C1F-950F9B8350C3}" srcOrd="0" destOrd="0" presId="urn:microsoft.com/office/officeart/2005/8/layout/orgChart1"/>
    <dgm:cxn modelId="{EE9C36A5-FBDA-4A6E-A5C3-42AE84609950}" type="presParOf" srcId="{933720F0-4378-4561-9C1F-950F9B8350C3}" destId="{FAA4E62E-DB00-4E53-9A6F-B258A6F8F87F}" srcOrd="0" destOrd="0" presId="urn:microsoft.com/office/officeart/2005/8/layout/orgChart1"/>
    <dgm:cxn modelId="{ABB997AA-FD67-408A-A147-7EC4855F9E7A}" type="presParOf" srcId="{933720F0-4378-4561-9C1F-950F9B8350C3}" destId="{B6BDC14D-2C63-433D-99F4-CDBF9D4A01D1}" srcOrd="1" destOrd="0" presId="urn:microsoft.com/office/officeart/2005/8/layout/orgChart1"/>
    <dgm:cxn modelId="{78D1FFCB-8F99-4B4F-8B6F-29B0FEF29252}" type="presParOf" srcId="{C8E7EF1A-4B70-4290-ACC0-EB11E16CEE3F}" destId="{352938FA-9EA4-40C9-9003-7EBC841CA57A}" srcOrd="1" destOrd="0" presId="urn:microsoft.com/office/officeart/2005/8/layout/orgChart1"/>
    <dgm:cxn modelId="{A29B2513-9D5F-4A2B-88AF-9F895590307A}" type="presParOf" srcId="{352938FA-9EA4-40C9-9003-7EBC841CA57A}" destId="{1BDD6AC7-68B5-48E7-9208-56BD9A9BF2BC}" srcOrd="0" destOrd="0" presId="urn:microsoft.com/office/officeart/2005/8/layout/orgChart1"/>
    <dgm:cxn modelId="{FDF59CF2-889B-4FD8-B3A6-A23EAE8C51D1}" type="presParOf" srcId="{352938FA-9EA4-40C9-9003-7EBC841CA57A}" destId="{6F575721-64E2-4622-9534-1D1488621FE4}" srcOrd="1" destOrd="0" presId="urn:microsoft.com/office/officeart/2005/8/layout/orgChart1"/>
    <dgm:cxn modelId="{DA49D236-0F3B-4FE5-99BC-8B8A57518667}" type="presParOf" srcId="{6F575721-64E2-4622-9534-1D1488621FE4}" destId="{74874BAC-492F-4434-A32C-BC8B20FA92C7}" srcOrd="0" destOrd="0" presId="urn:microsoft.com/office/officeart/2005/8/layout/orgChart1"/>
    <dgm:cxn modelId="{2C4656E3-2B5E-49A6-87AD-430928DBC994}" type="presParOf" srcId="{74874BAC-492F-4434-A32C-BC8B20FA92C7}" destId="{330955D3-7426-4F4C-8FCE-112150D7158A}" srcOrd="0" destOrd="0" presId="urn:microsoft.com/office/officeart/2005/8/layout/orgChart1"/>
    <dgm:cxn modelId="{20C833A4-7E02-4C38-8BE0-E2AD3708E013}" type="presParOf" srcId="{74874BAC-492F-4434-A32C-BC8B20FA92C7}" destId="{01C0701D-7C8E-493F-A75B-9CCF3F78D2B0}" srcOrd="1" destOrd="0" presId="urn:microsoft.com/office/officeart/2005/8/layout/orgChart1"/>
    <dgm:cxn modelId="{A368AD17-327A-4C14-8759-DDCD3B9CEB30}" type="presParOf" srcId="{6F575721-64E2-4622-9534-1D1488621FE4}" destId="{1436E7E0-1638-4902-9F80-D5A93799690E}" srcOrd="1" destOrd="0" presId="urn:microsoft.com/office/officeart/2005/8/layout/orgChart1"/>
    <dgm:cxn modelId="{C03E7C0F-3FA1-4338-9231-B2AF9A206C03}" type="presParOf" srcId="{6F575721-64E2-4622-9534-1D1488621FE4}" destId="{F44FAD9F-1FFE-4549-90CD-89348DC90E9A}" srcOrd="2" destOrd="0" presId="urn:microsoft.com/office/officeart/2005/8/layout/orgChart1"/>
    <dgm:cxn modelId="{E170DE15-A261-4E68-98AA-4BD7D75AC77C}" type="presParOf" srcId="{352938FA-9EA4-40C9-9003-7EBC841CA57A}" destId="{ED0B1F9A-908F-4601-B71E-19E8EBA46E1D}" srcOrd="2" destOrd="0" presId="urn:microsoft.com/office/officeart/2005/8/layout/orgChart1"/>
    <dgm:cxn modelId="{1C6BF20D-F0DA-4164-AE17-D1EEA4085D53}" type="presParOf" srcId="{352938FA-9EA4-40C9-9003-7EBC841CA57A}" destId="{87779CEA-5265-4E58-960D-1E54D0B99DE2}" srcOrd="3" destOrd="0" presId="urn:microsoft.com/office/officeart/2005/8/layout/orgChart1"/>
    <dgm:cxn modelId="{16F0DB87-BBF8-4B48-87DF-47A173E91EC5}" type="presParOf" srcId="{87779CEA-5265-4E58-960D-1E54D0B99DE2}" destId="{C030960F-F0C7-4206-9B2C-B9DDB737AFB7}" srcOrd="0" destOrd="0" presId="urn:microsoft.com/office/officeart/2005/8/layout/orgChart1"/>
    <dgm:cxn modelId="{E2FB3D72-2C3E-4AAE-9520-1463CA0C2A7B}" type="presParOf" srcId="{C030960F-F0C7-4206-9B2C-B9DDB737AFB7}" destId="{A8A6B9FD-7CB8-4387-BA5D-939512C102D8}" srcOrd="0" destOrd="0" presId="urn:microsoft.com/office/officeart/2005/8/layout/orgChart1"/>
    <dgm:cxn modelId="{4D0864B4-7F69-4B3A-809C-6DD0564E72A7}" type="presParOf" srcId="{C030960F-F0C7-4206-9B2C-B9DDB737AFB7}" destId="{9E8EB81E-1C9F-40D1-B5D0-48D03C120945}" srcOrd="1" destOrd="0" presId="urn:microsoft.com/office/officeart/2005/8/layout/orgChart1"/>
    <dgm:cxn modelId="{09185C11-4AE7-47F4-BB52-05FF111BF2D1}" type="presParOf" srcId="{87779CEA-5265-4E58-960D-1E54D0B99DE2}" destId="{973D56C2-7E0C-489F-A5F6-863387425EEC}" srcOrd="1" destOrd="0" presId="urn:microsoft.com/office/officeart/2005/8/layout/orgChart1"/>
    <dgm:cxn modelId="{6CA324AE-022F-4890-BAE2-3A124FB226D6}" type="presParOf" srcId="{87779CEA-5265-4E58-960D-1E54D0B99DE2}" destId="{7883970D-11A7-46C6-822B-1675B8DABE68}" srcOrd="2" destOrd="0" presId="urn:microsoft.com/office/officeart/2005/8/layout/orgChart1"/>
    <dgm:cxn modelId="{84CCD060-984F-4985-9060-4230219D1C99}" type="presParOf" srcId="{352938FA-9EA4-40C9-9003-7EBC841CA57A}" destId="{B45C3906-54D4-47DC-89B5-3A0347CF82DB}" srcOrd="4" destOrd="0" presId="urn:microsoft.com/office/officeart/2005/8/layout/orgChart1"/>
    <dgm:cxn modelId="{42725708-A47A-4C78-BEF8-C0DA53E0E63A}" type="presParOf" srcId="{352938FA-9EA4-40C9-9003-7EBC841CA57A}" destId="{8366D0AD-998D-4A65-8979-299C055357A8}" srcOrd="5" destOrd="0" presId="urn:microsoft.com/office/officeart/2005/8/layout/orgChart1"/>
    <dgm:cxn modelId="{97CE915A-E11E-4EF8-9955-3B12258B9974}" type="presParOf" srcId="{8366D0AD-998D-4A65-8979-299C055357A8}" destId="{74E79A26-A7A4-40E4-BAAA-79DA07D545CE}" srcOrd="0" destOrd="0" presId="urn:microsoft.com/office/officeart/2005/8/layout/orgChart1"/>
    <dgm:cxn modelId="{5EA3578B-92F9-48B0-A941-91E02CB8FFC4}" type="presParOf" srcId="{74E79A26-A7A4-40E4-BAAA-79DA07D545CE}" destId="{9A6CBA8C-9339-440D-A625-61BE4F238F3D}" srcOrd="0" destOrd="0" presId="urn:microsoft.com/office/officeart/2005/8/layout/orgChart1"/>
    <dgm:cxn modelId="{B475A19E-885E-48AB-AA9D-BE733E8088A7}" type="presParOf" srcId="{74E79A26-A7A4-40E4-BAAA-79DA07D545CE}" destId="{2354838E-9DD3-44E4-A31A-C5D5AE9FACE8}" srcOrd="1" destOrd="0" presId="urn:microsoft.com/office/officeart/2005/8/layout/orgChart1"/>
    <dgm:cxn modelId="{B6F4C97A-7528-4E0E-888F-6BCB6DF2F928}" type="presParOf" srcId="{8366D0AD-998D-4A65-8979-299C055357A8}" destId="{9EC7F7F8-B9E0-48A3-B3D5-CFDA3D77A89E}" srcOrd="1" destOrd="0" presId="urn:microsoft.com/office/officeart/2005/8/layout/orgChart1"/>
    <dgm:cxn modelId="{A5E6545D-FBF8-4FC2-B996-9D5F2E682BCF}" type="presParOf" srcId="{8366D0AD-998D-4A65-8979-299C055357A8}" destId="{4ED88EC0-28CB-4DE0-9B56-94EDBD08F067}" srcOrd="2" destOrd="0" presId="urn:microsoft.com/office/officeart/2005/8/layout/orgChart1"/>
    <dgm:cxn modelId="{B5BA5184-386A-4C29-98DA-91FD1556DDCC}" type="presParOf" srcId="{C8E7EF1A-4B70-4290-ACC0-EB11E16CEE3F}" destId="{83F688F7-7A0F-443C-934C-4DED3B24B7C5}" srcOrd="2" destOrd="0" presId="urn:microsoft.com/office/officeart/2005/8/layout/orgChart1"/>
    <dgm:cxn modelId="{D4971B48-3C6F-4B63-BF41-4D8D11EA3A4D}" type="presParOf" srcId="{83F688F7-7A0F-443C-934C-4DED3B24B7C5}" destId="{A293E582-584E-43F3-AEC9-120B08F6D424}" srcOrd="0" destOrd="0" presId="urn:microsoft.com/office/officeart/2005/8/layout/orgChart1"/>
    <dgm:cxn modelId="{7975EBDE-9AAA-444C-B2CC-5F5594D1D77D}" type="presParOf" srcId="{83F688F7-7A0F-443C-934C-4DED3B24B7C5}" destId="{5993AB51-399E-4918-9636-A925D82D9F13}" srcOrd="1" destOrd="0" presId="urn:microsoft.com/office/officeart/2005/8/layout/orgChart1"/>
    <dgm:cxn modelId="{F9DE4169-E8CB-4434-A1A5-0D54CBB20B22}" type="presParOf" srcId="{5993AB51-399E-4918-9636-A925D82D9F13}" destId="{08B9786D-99F9-4926-8FA4-9248D064D511}" srcOrd="0" destOrd="0" presId="urn:microsoft.com/office/officeart/2005/8/layout/orgChart1"/>
    <dgm:cxn modelId="{3BB5906D-912E-4020-9651-31E27791A631}" type="presParOf" srcId="{08B9786D-99F9-4926-8FA4-9248D064D511}" destId="{BDB04FE4-1F84-4BFD-A6A1-767112E787A0}" srcOrd="0" destOrd="0" presId="urn:microsoft.com/office/officeart/2005/8/layout/orgChart1"/>
    <dgm:cxn modelId="{116C0409-3EE9-42A5-9C7B-29240BEA774C}" type="presParOf" srcId="{08B9786D-99F9-4926-8FA4-9248D064D511}" destId="{7CFC5559-D356-43AE-AFD7-3B425F0DE51C}" srcOrd="1" destOrd="0" presId="urn:microsoft.com/office/officeart/2005/8/layout/orgChart1"/>
    <dgm:cxn modelId="{66CC65CD-F405-430B-86FA-DAF3A3F707BE}" type="presParOf" srcId="{5993AB51-399E-4918-9636-A925D82D9F13}" destId="{DC92BB5A-4D2F-48D1-B4AE-493B9375AE7A}" srcOrd="1" destOrd="0" presId="urn:microsoft.com/office/officeart/2005/8/layout/orgChart1"/>
    <dgm:cxn modelId="{00C046D0-2AD9-41FA-9810-2844FA073785}" type="presParOf" srcId="{5993AB51-399E-4918-9636-A925D82D9F13}" destId="{464B73E2-503D-4093-A0F3-68D8ACD2E738}" srcOrd="2" destOrd="0" presId="urn:microsoft.com/office/officeart/2005/8/layout/orgChart1"/>
    <dgm:cxn modelId="{DFD42F8C-1742-4E70-8F72-D4D5B65B0078}" type="presParOf" srcId="{DFF10234-314D-4857-8FC2-9CABD3ABC834}" destId="{67C3686C-1297-48B0-A078-C9E2A6D750DF}" srcOrd="1" destOrd="0" presId="urn:microsoft.com/office/officeart/2005/8/layout/orgChart1"/>
    <dgm:cxn modelId="{6EE069DE-6802-4DB1-AE9C-AF8DB639B707}" type="presParOf" srcId="{67C3686C-1297-48B0-A078-C9E2A6D750DF}" destId="{51FF9522-6BBE-42E3-A15E-E37C2A96CC8A}" srcOrd="0" destOrd="0" presId="urn:microsoft.com/office/officeart/2005/8/layout/orgChart1"/>
    <dgm:cxn modelId="{53A3A98E-2528-4D72-82D8-B2E82529BEBF}" type="presParOf" srcId="{51FF9522-6BBE-42E3-A15E-E37C2A96CC8A}" destId="{4DC5E225-E95A-482F-A456-74BD816D7A50}" srcOrd="0" destOrd="0" presId="urn:microsoft.com/office/officeart/2005/8/layout/orgChart1"/>
    <dgm:cxn modelId="{F5A6E790-653F-4C45-A087-E9408A1B36F7}" type="presParOf" srcId="{51FF9522-6BBE-42E3-A15E-E37C2A96CC8A}" destId="{33BFB855-C451-4C65-8699-783F7125D47A}" srcOrd="1" destOrd="0" presId="urn:microsoft.com/office/officeart/2005/8/layout/orgChart1"/>
    <dgm:cxn modelId="{D058AB40-8CDC-4FF2-AD68-7BCE20796DCC}" type="presParOf" srcId="{67C3686C-1297-48B0-A078-C9E2A6D750DF}" destId="{8EB7FEDD-78A0-4899-A6C8-E09D8D8B6BFD}" srcOrd="1" destOrd="0" presId="urn:microsoft.com/office/officeart/2005/8/layout/orgChart1"/>
    <dgm:cxn modelId="{E90656BD-E997-413E-A924-3C14C81EEA4C}" type="presParOf" srcId="{67C3686C-1297-48B0-A078-C9E2A6D750DF}" destId="{64751688-BED5-445B-B3DE-A410CF40A045}" srcOrd="2" destOrd="0" presId="urn:microsoft.com/office/officeart/2005/8/layout/orgChart1"/>
  </dgm:cxnLst>
  <dgm:bg/>
  <dgm:whole/>
</dgm:dataModel>
</file>

<file path=ppt/diagrams/data2.xml><?xml version="1.0" encoding="utf-8"?>
<dgm:dataModel xmlns:dgm="http://schemas.openxmlformats.org/drawingml/2006/diagram" xmlns:a="http://schemas.openxmlformats.org/drawingml/2006/main">
  <dgm:ptLst>
    <dgm:pt modelId="{14378564-205A-4C49-8B8C-9FD2446A1AD3}" type="doc">
      <dgm:prSet loTypeId="urn:microsoft.com/office/officeart/2005/8/layout/orgChart1" loCatId="hierarchy" qsTypeId="urn:microsoft.com/office/officeart/2005/8/quickstyle/simple1" qsCatId="simple" csTypeId="urn:microsoft.com/office/officeart/2005/8/colors/colorful1#1" csCatId="colorful" phldr="1"/>
      <dgm:spPr/>
      <dgm:t>
        <a:bodyPr/>
        <a:lstStyle/>
        <a:p>
          <a:endParaRPr lang="en-IN"/>
        </a:p>
      </dgm:t>
    </dgm:pt>
    <dgm:pt modelId="{722389BB-B4AD-4AC6-AC85-B89BAFC8EEE3}">
      <dgm:prSet phldrT="[Text]" custT="1"/>
      <dgm:spPr>
        <a:ln w="57150">
          <a:solidFill>
            <a:srgbClr val="CC00FF"/>
          </a:solidFill>
        </a:ln>
      </dgm:spPr>
      <dgm:t>
        <a:bodyPr/>
        <a:lstStyle/>
        <a:p>
          <a:r>
            <a:rPr lang="en-IN" sz="2400" b="1" dirty="0"/>
            <a:t>PRINCIPAL</a:t>
          </a:r>
        </a:p>
      </dgm:t>
    </dgm:pt>
    <dgm:pt modelId="{689C5EF7-4EDF-4E47-B71F-6894E1453FF8}" type="parTrans" cxnId="{A65F2A10-AE7D-4046-B0C7-D6078C6EB15C}">
      <dgm:prSet/>
      <dgm:spPr/>
      <dgm:t>
        <a:bodyPr/>
        <a:lstStyle/>
        <a:p>
          <a:endParaRPr lang="en-IN"/>
        </a:p>
      </dgm:t>
    </dgm:pt>
    <dgm:pt modelId="{4A888A9A-AE88-4532-BB44-65CC8AE005C5}" type="sibTrans" cxnId="{A65F2A10-AE7D-4046-B0C7-D6078C6EB15C}">
      <dgm:prSet/>
      <dgm:spPr/>
      <dgm:t>
        <a:bodyPr/>
        <a:lstStyle/>
        <a:p>
          <a:endParaRPr lang="en-IN"/>
        </a:p>
      </dgm:t>
    </dgm:pt>
    <dgm:pt modelId="{2CB487D4-935E-49D3-9F4F-8DA29C1A3B8E}" type="asst">
      <dgm:prSet phldrT="[Text]" custT="1"/>
      <dgm:spPr>
        <a:ln w="57150">
          <a:solidFill>
            <a:srgbClr val="CC00FF"/>
          </a:solidFill>
        </a:ln>
      </dgm:spPr>
      <dgm:t>
        <a:bodyPr/>
        <a:lstStyle/>
        <a:p>
          <a:r>
            <a:rPr lang="en-IN" sz="2000" b="1" dirty="0"/>
            <a:t>VICE-PRINCIPAL</a:t>
          </a:r>
        </a:p>
      </dgm:t>
    </dgm:pt>
    <dgm:pt modelId="{FB9D3956-9E9A-4221-BCB7-8E392029DD14}" type="parTrans" cxnId="{061F948D-A997-43BC-B936-7D03ECE6C17E}">
      <dgm:prSet/>
      <dgm:spPr/>
      <dgm:t>
        <a:bodyPr/>
        <a:lstStyle/>
        <a:p>
          <a:endParaRPr lang="en-IN"/>
        </a:p>
      </dgm:t>
    </dgm:pt>
    <dgm:pt modelId="{33A36BEB-1559-4D5F-AE0E-CC2358FB4E5C}" type="sibTrans" cxnId="{061F948D-A997-43BC-B936-7D03ECE6C17E}">
      <dgm:prSet/>
      <dgm:spPr/>
      <dgm:t>
        <a:bodyPr/>
        <a:lstStyle/>
        <a:p>
          <a:endParaRPr lang="en-IN"/>
        </a:p>
      </dgm:t>
    </dgm:pt>
    <dgm:pt modelId="{C6FF104A-4E1D-45D3-977F-432009384342}">
      <dgm:prSet phldrT="[Text]" custT="1"/>
      <dgm:spPr>
        <a:ln w="57150">
          <a:solidFill>
            <a:srgbClr val="CC00FF"/>
          </a:solidFill>
        </a:ln>
      </dgm:spPr>
      <dgm:t>
        <a:bodyPr/>
        <a:lstStyle/>
        <a:p>
          <a:r>
            <a:rPr lang="en-IN" sz="2000" b="1" dirty="0"/>
            <a:t>ACADEMIC </a:t>
          </a:r>
        </a:p>
        <a:p>
          <a:r>
            <a:rPr lang="en-IN" sz="2000" b="1" dirty="0"/>
            <a:t>CO-ORDINATOR -1</a:t>
          </a:r>
        </a:p>
      </dgm:t>
    </dgm:pt>
    <dgm:pt modelId="{DA868F8D-7661-446E-8ACD-5D927F8F064F}" type="parTrans" cxnId="{7460145A-9F69-43D7-B57B-51490A820B1B}">
      <dgm:prSet/>
      <dgm:spPr/>
      <dgm:t>
        <a:bodyPr/>
        <a:lstStyle/>
        <a:p>
          <a:endParaRPr lang="en-IN"/>
        </a:p>
      </dgm:t>
    </dgm:pt>
    <dgm:pt modelId="{0A956BBD-CFAD-4089-91D8-E7C8EBBF0253}" type="sibTrans" cxnId="{7460145A-9F69-43D7-B57B-51490A820B1B}">
      <dgm:prSet/>
      <dgm:spPr/>
      <dgm:t>
        <a:bodyPr/>
        <a:lstStyle/>
        <a:p>
          <a:endParaRPr lang="en-IN"/>
        </a:p>
      </dgm:t>
    </dgm:pt>
    <dgm:pt modelId="{4A2E7612-2674-40A3-BD9B-42B4FF1B816A}">
      <dgm:prSet phldrT="[Text]" custT="1"/>
      <dgm:spPr>
        <a:ln w="57150">
          <a:solidFill>
            <a:srgbClr val="CC00FF"/>
          </a:solidFill>
        </a:ln>
      </dgm:spPr>
      <dgm:t>
        <a:bodyPr/>
        <a:lstStyle/>
        <a:p>
          <a:r>
            <a:rPr lang="en-IN" sz="2000" b="1" dirty="0"/>
            <a:t>ACADEMIC </a:t>
          </a:r>
        </a:p>
        <a:p>
          <a:r>
            <a:rPr lang="en-IN" sz="2000" b="1" dirty="0"/>
            <a:t>CO-ORDINATOR -2</a:t>
          </a:r>
        </a:p>
      </dgm:t>
    </dgm:pt>
    <dgm:pt modelId="{C49F6C78-E5BF-4852-975D-272D61AF7162}" type="parTrans" cxnId="{12AF038B-2C49-45BF-9345-E4AD445E4DAE}">
      <dgm:prSet/>
      <dgm:spPr/>
      <dgm:t>
        <a:bodyPr/>
        <a:lstStyle/>
        <a:p>
          <a:endParaRPr lang="en-IN"/>
        </a:p>
      </dgm:t>
    </dgm:pt>
    <dgm:pt modelId="{BDD0BDC4-75C0-4C11-A423-920CA0315664}" type="sibTrans" cxnId="{12AF038B-2C49-45BF-9345-E4AD445E4DAE}">
      <dgm:prSet/>
      <dgm:spPr/>
      <dgm:t>
        <a:bodyPr/>
        <a:lstStyle/>
        <a:p>
          <a:endParaRPr lang="en-IN"/>
        </a:p>
      </dgm:t>
    </dgm:pt>
    <dgm:pt modelId="{CE58E2DB-AF02-4287-B628-2F22BDB77C58}">
      <dgm:prSet custT="1"/>
      <dgm:spPr>
        <a:ln w="57150">
          <a:solidFill>
            <a:srgbClr val="CC00FF"/>
          </a:solidFill>
        </a:ln>
      </dgm:spPr>
      <dgm:t>
        <a:bodyPr/>
        <a:lstStyle/>
        <a:p>
          <a:r>
            <a:rPr lang="en-IN" sz="1800" b="1" dirty="0"/>
            <a:t>CLASS </a:t>
          </a:r>
        </a:p>
        <a:p>
          <a:r>
            <a:rPr lang="en-IN" sz="1800" b="1" dirty="0"/>
            <a:t>CO-ORDINATOR</a:t>
          </a:r>
        </a:p>
      </dgm:t>
    </dgm:pt>
    <dgm:pt modelId="{5A19DF17-C9D7-414B-9FA0-1988C0CADF02}" type="parTrans" cxnId="{77A05235-03DA-4131-A665-9E73545C22E3}">
      <dgm:prSet/>
      <dgm:spPr/>
      <dgm:t>
        <a:bodyPr/>
        <a:lstStyle/>
        <a:p>
          <a:endParaRPr lang="en-IN"/>
        </a:p>
      </dgm:t>
    </dgm:pt>
    <dgm:pt modelId="{18CD6F84-1EEF-43AF-B746-BE9182F7F205}" type="sibTrans" cxnId="{77A05235-03DA-4131-A665-9E73545C22E3}">
      <dgm:prSet/>
      <dgm:spPr/>
      <dgm:t>
        <a:bodyPr/>
        <a:lstStyle/>
        <a:p>
          <a:endParaRPr lang="en-IN"/>
        </a:p>
      </dgm:t>
    </dgm:pt>
    <dgm:pt modelId="{84431944-F267-4A80-A199-C21E40A6E59F}">
      <dgm:prSet custT="1"/>
      <dgm:spPr>
        <a:ln w="57150">
          <a:solidFill>
            <a:srgbClr val="CC00FF"/>
          </a:solidFill>
        </a:ln>
      </dgm:spPr>
      <dgm:t>
        <a:bodyPr/>
        <a:lstStyle/>
        <a:p>
          <a:r>
            <a:rPr lang="en-IN" sz="2000" b="1" dirty="0"/>
            <a:t>CLASS TEACHERS</a:t>
          </a:r>
        </a:p>
      </dgm:t>
    </dgm:pt>
    <dgm:pt modelId="{8031E8F1-E245-4C6B-950B-AF0527D1284B}" type="parTrans" cxnId="{E1AF4328-9653-44BC-935F-1445A80F6B4A}">
      <dgm:prSet/>
      <dgm:spPr/>
      <dgm:t>
        <a:bodyPr/>
        <a:lstStyle/>
        <a:p>
          <a:endParaRPr lang="en-IN"/>
        </a:p>
      </dgm:t>
    </dgm:pt>
    <dgm:pt modelId="{84B96FF8-4E92-4772-9FC7-64A28390ECF4}" type="sibTrans" cxnId="{E1AF4328-9653-44BC-935F-1445A80F6B4A}">
      <dgm:prSet/>
      <dgm:spPr/>
      <dgm:t>
        <a:bodyPr/>
        <a:lstStyle/>
        <a:p>
          <a:endParaRPr lang="en-IN"/>
        </a:p>
      </dgm:t>
    </dgm:pt>
    <dgm:pt modelId="{6ECE647E-E482-4B65-B50C-9BA16A99D3FD}">
      <dgm:prSet custT="1"/>
      <dgm:spPr>
        <a:solidFill>
          <a:srgbClr val="92D050"/>
        </a:solidFill>
        <a:ln w="38100">
          <a:solidFill>
            <a:srgbClr val="B80892"/>
          </a:solidFill>
        </a:ln>
      </dgm:spPr>
      <dgm:t>
        <a:bodyPr/>
        <a:lstStyle/>
        <a:p>
          <a:r>
            <a:rPr lang="en-SG" sz="2000" b="1" dirty="0"/>
            <a:t>SUBJECT TEACHERS</a:t>
          </a:r>
          <a:endParaRPr lang="en-US" sz="2000" b="1" dirty="0"/>
        </a:p>
      </dgm:t>
    </dgm:pt>
    <dgm:pt modelId="{AC074B19-5AA3-4CE8-B544-7927593F6177}" type="parTrans" cxnId="{F74865FB-000F-41FE-8958-ED690EC9EB22}">
      <dgm:prSet/>
      <dgm:spPr/>
      <dgm:t>
        <a:bodyPr/>
        <a:lstStyle/>
        <a:p>
          <a:endParaRPr lang="en-US"/>
        </a:p>
      </dgm:t>
    </dgm:pt>
    <dgm:pt modelId="{821DEA9C-624F-4454-A797-903EEC27D11C}" type="sibTrans" cxnId="{F74865FB-000F-41FE-8958-ED690EC9EB22}">
      <dgm:prSet/>
      <dgm:spPr/>
      <dgm:t>
        <a:bodyPr/>
        <a:lstStyle/>
        <a:p>
          <a:endParaRPr lang="en-US"/>
        </a:p>
      </dgm:t>
    </dgm:pt>
    <dgm:pt modelId="{3FB3A6E8-4EA3-460B-BE5C-931ECE8F9B03}" type="pres">
      <dgm:prSet presAssocID="{14378564-205A-4C49-8B8C-9FD2446A1AD3}" presName="hierChild1" presStyleCnt="0">
        <dgm:presLayoutVars>
          <dgm:orgChart val="1"/>
          <dgm:chPref val="1"/>
          <dgm:dir/>
          <dgm:animOne val="branch"/>
          <dgm:animLvl val="lvl"/>
          <dgm:resizeHandles/>
        </dgm:presLayoutVars>
      </dgm:prSet>
      <dgm:spPr/>
      <dgm:t>
        <a:bodyPr/>
        <a:lstStyle/>
        <a:p>
          <a:endParaRPr lang="en-US"/>
        </a:p>
      </dgm:t>
    </dgm:pt>
    <dgm:pt modelId="{195A8440-7667-48B1-AC74-C4C80CD7BA63}" type="pres">
      <dgm:prSet presAssocID="{722389BB-B4AD-4AC6-AC85-B89BAFC8EEE3}" presName="hierRoot1" presStyleCnt="0">
        <dgm:presLayoutVars>
          <dgm:hierBranch val="init"/>
        </dgm:presLayoutVars>
      </dgm:prSet>
      <dgm:spPr/>
    </dgm:pt>
    <dgm:pt modelId="{63F94679-B809-4437-B964-7F247E2AB64E}" type="pres">
      <dgm:prSet presAssocID="{722389BB-B4AD-4AC6-AC85-B89BAFC8EEE3}" presName="rootComposite1" presStyleCnt="0"/>
      <dgm:spPr/>
    </dgm:pt>
    <dgm:pt modelId="{454356FA-BFFF-45FB-9749-923B2A19B252}" type="pres">
      <dgm:prSet presAssocID="{722389BB-B4AD-4AC6-AC85-B89BAFC8EEE3}" presName="rootText1" presStyleLbl="node0" presStyleIdx="0" presStyleCnt="1" custScaleX="84519" custScaleY="73173" custLinFactNeighborY="0">
        <dgm:presLayoutVars>
          <dgm:chPref val="3"/>
        </dgm:presLayoutVars>
      </dgm:prSet>
      <dgm:spPr/>
      <dgm:t>
        <a:bodyPr/>
        <a:lstStyle/>
        <a:p>
          <a:endParaRPr lang="en-US"/>
        </a:p>
      </dgm:t>
    </dgm:pt>
    <dgm:pt modelId="{F9CE61E0-FCC8-4094-A15E-D94AFFDF53E4}" type="pres">
      <dgm:prSet presAssocID="{722389BB-B4AD-4AC6-AC85-B89BAFC8EEE3}" presName="rootConnector1" presStyleLbl="node1" presStyleIdx="0" presStyleCnt="0"/>
      <dgm:spPr/>
      <dgm:t>
        <a:bodyPr/>
        <a:lstStyle/>
        <a:p>
          <a:endParaRPr lang="en-US"/>
        </a:p>
      </dgm:t>
    </dgm:pt>
    <dgm:pt modelId="{4F4DC6DC-722D-4CBE-8033-F51D31575548}" type="pres">
      <dgm:prSet presAssocID="{722389BB-B4AD-4AC6-AC85-B89BAFC8EEE3}" presName="hierChild2" presStyleCnt="0"/>
      <dgm:spPr/>
    </dgm:pt>
    <dgm:pt modelId="{4DBE551F-8996-4FE1-BBEA-D311E8D4196F}" type="pres">
      <dgm:prSet presAssocID="{DA868F8D-7661-446E-8ACD-5D927F8F064F}" presName="Name37" presStyleLbl="parChTrans1D2" presStyleIdx="0" presStyleCnt="3"/>
      <dgm:spPr/>
      <dgm:t>
        <a:bodyPr/>
        <a:lstStyle/>
        <a:p>
          <a:endParaRPr lang="en-US"/>
        </a:p>
      </dgm:t>
    </dgm:pt>
    <dgm:pt modelId="{58DCB8B5-13A3-405B-8567-E6CAF3A74952}" type="pres">
      <dgm:prSet presAssocID="{C6FF104A-4E1D-45D3-977F-432009384342}" presName="hierRoot2" presStyleCnt="0">
        <dgm:presLayoutVars>
          <dgm:hierBranch val="init"/>
        </dgm:presLayoutVars>
      </dgm:prSet>
      <dgm:spPr/>
    </dgm:pt>
    <dgm:pt modelId="{F2621366-45F7-418D-ACDA-9E85CE9C5842}" type="pres">
      <dgm:prSet presAssocID="{C6FF104A-4E1D-45D3-977F-432009384342}" presName="rootComposite" presStyleCnt="0"/>
      <dgm:spPr/>
    </dgm:pt>
    <dgm:pt modelId="{7A35230C-DC22-4B24-AA5E-E3F23C5FDDB2}" type="pres">
      <dgm:prSet presAssocID="{C6FF104A-4E1D-45D3-977F-432009384342}" presName="rootText" presStyleLbl="node2" presStyleIdx="0" presStyleCnt="2" custScaleX="137268" custScaleY="85220" custLinFactNeighborX="-1449" custLinFactNeighborY="-50182">
        <dgm:presLayoutVars>
          <dgm:chPref val="3"/>
        </dgm:presLayoutVars>
      </dgm:prSet>
      <dgm:spPr/>
      <dgm:t>
        <a:bodyPr/>
        <a:lstStyle/>
        <a:p>
          <a:endParaRPr lang="en-US"/>
        </a:p>
      </dgm:t>
    </dgm:pt>
    <dgm:pt modelId="{A350CC14-BB4C-4347-B45F-E8490D5E757F}" type="pres">
      <dgm:prSet presAssocID="{C6FF104A-4E1D-45D3-977F-432009384342}" presName="rootConnector" presStyleLbl="node2" presStyleIdx="0" presStyleCnt="2"/>
      <dgm:spPr/>
      <dgm:t>
        <a:bodyPr/>
        <a:lstStyle/>
        <a:p>
          <a:endParaRPr lang="en-US"/>
        </a:p>
      </dgm:t>
    </dgm:pt>
    <dgm:pt modelId="{A00C6CFC-4D72-49CC-9A2C-2350D216E041}" type="pres">
      <dgm:prSet presAssocID="{C6FF104A-4E1D-45D3-977F-432009384342}" presName="hierChild4" presStyleCnt="0"/>
      <dgm:spPr/>
    </dgm:pt>
    <dgm:pt modelId="{B2CF6468-9AB5-4588-A7FC-3CA320E20137}" type="pres">
      <dgm:prSet presAssocID="{C6FF104A-4E1D-45D3-977F-432009384342}" presName="hierChild5" presStyleCnt="0"/>
      <dgm:spPr/>
    </dgm:pt>
    <dgm:pt modelId="{1F062C08-8BDD-40B5-B8D7-2C6577C371F9}" type="pres">
      <dgm:prSet presAssocID="{C49F6C78-E5BF-4852-975D-272D61AF7162}" presName="Name37" presStyleLbl="parChTrans1D2" presStyleIdx="1" presStyleCnt="3"/>
      <dgm:spPr/>
      <dgm:t>
        <a:bodyPr/>
        <a:lstStyle/>
        <a:p>
          <a:endParaRPr lang="en-US"/>
        </a:p>
      </dgm:t>
    </dgm:pt>
    <dgm:pt modelId="{3DA7DF02-DF36-4D23-9564-72EE81DC4565}" type="pres">
      <dgm:prSet presAssocID="{4A2E7612-2674-40A3-BD9B-42B4FF1B816A}" presName="hierRoot2" presStyleCnt="0">
        <dgm:presLayoutVars>
          <dgm:hierBranch val="init"/>
        </dgm:presLayoutVars>
      </dgm:prSet>
      <dgm:spPr/>
    </dgm:pt>
    <dgm:pt modelId="{7DC3BE57-792A-4A5B-8C56-5D1B9B64D2A2}" type="pres">
      <dgm:prSet presAssocID="{4A2E7612-2674-40A3-BD9B-42B4FF1B816A}" presName="rootComposite" presStyleCnt="0"/>
      <dgm:spPr/>
    </dgm:pt>
    <dgm:pt modelId="{396B2A0B-E617-4FD0-B185-D5826969846D}" type="pres">
      <dgm:prSet presAssocID="{4A2E7612-2674-40A3-BD9B-42B4FF1B816A}" presName="rootText" presStyleLbl="node2" presStyleIdx="1" presStyleCnt="2" custScaleX="126603" custScaleY="75757" custLinFactNeighborX="1424" custLinFactNeighborY="-43355">
        <dgm:presLayoutVars>
          <dgm:chPref val="3"/>
        </dgm:presLayoutVars>
      </dgm:prSet>
      <dgm:spPr/>
      <dgm:t>
        <a:bodyPr/>
        <a:lstStyle/>
        <a:p>
          <a:endParaRPr lang="en-US"/>
        </a:p>
      </dgm:t>
    </dgm:pt>
    <dgm:pt modelId="{2D136AE1-449F-4E2D-8730-2E009B9ED3D2}" type="pres">
      <dgm:prSet presAssocID="{4A2E7612-2674-40A3-BD9B-42B4FF1B816A}" presName="rootConnector" presStyleLbl="node2" presStyleIdx="1" presStyleCnt="2"/>
      <dgm:spPr/>
      <dgm:t>
        <a:bodyPr/>
        <a:lstStyle/>
        <a:p>
          <a:endParaRPr lang="en-US"/>
        </a:p>
      </dgm:t>
    </dgm:pt>
    <dgm:pt modelId="{C7335AFA-4669-43F2-B012-8B11DEFEA05A}" type="pres">
      <dgm:prSet presAssocID="{4A2E7612-2674-40A3-BD9B-42B4FF1B816A}" presName="hierChild4" presStyleCnt="0"/>
      <dgm:spPr/>
    </dgm:pt>
    <dgm:pt modelId="{21AAFC21-3366-4EA2-B604-5B93033090E2}" type="pres">
      <dgm:prSet presAssocID="{5A19DF17-C9D7-414B-9FA0-1988C0CADF02}" presName="Name37" presStyleLbl="parChTrans1D3" presStyleIdx="0" presStyleCnt="1"/>
      <dgm:spPr/>
      <dgm:t>
        <a:bodyPr/>
        <a:lstStyle/>
        <a:p>
          <a:endParaRPr lang="en-US"/>
        </a:p>
      </dgm:t>
    </dgm:pt>
    <dgm:pt modelId="{2669823A-632D-4A6C-9BD1-5D29C6267599}" type="pres">
      <dgm:prSet presAssocID="{CE58E2DB-AF02-4287-B628-2F22BDB77C58}" presName="hierRoot2" presStyleCnt="0">
        <dgm:presLayoutVars>
          <dgm:hierBranch val="init"/>
        </dgm:presLayoutVars>
      </dgm:prSet>
      <dgm:spPr/>
    </dgm:pt>
    <dgm:pt modelId="{C6230956-FFEA-486F-B415-9DEC6792434A}" type="pres">
      <dgm:prSet presAssocID="{CE58E2DB-AF02-4287-B628-2F22BDB77C58}" presName="rootComposite" presStyleCnt="0"/>
      <dgm:spPr/>
    </dgm:pt>
    <dgm:pt modelId="{D478E85B-C687-457E-8D2F-A2B832267ED7}" type="pres">
      <dgm:prSet presAssocID="{CE58E2DB-AF02-4287-B628-2F22BDB77C58}" presName="rootText" presStyleLbl="node3" presStyleIdx="0" presStyleCnt="1" custScaleX="113983" custScaleY="76443" custLinFactNeighborX="-78084" custLinFactNeighborY="-61748">
        <dgm:presLayoutVars>
          <dgm:chPref val="3"/>
        </dgm:presLayoutVars>
      </dgm:prSet>
      <dgm:spPr/>
      <dgm:t>
        <a:bodyPr/>
        <a:lstStyle/>
        <a:p>
          <a:endParaRPr lang="en-US"/>
        </a:p>
      </dgm:t>
    </dgm:pt>
    <dgm:pt modelId="{9A2AE510-0726-4CC4-B1A4-73467AD5CB1C}" type="pres">
      <dgm:prSet presAssocID="{CE58E2DB-AF02-4287-B628-2F22BDB77C58}" presName="rootConnector" presStyleLbl="node3" presStyleIdx="0" presStyleCnt="1"/>
      <dgm:spPr/>
      <dgm:t>
        <a:bodyPr/>
        <a:lstStyle/>
        <a:p>
          <a:endParaRPr lang="en-US"/>
        </a:p>
      </dgm:t>
    </dgm:pt>
    <dgm:pt modelId="{8A7FB428-ABAF-4D43-A1CC-3CEEEC88507F}" type="pres">
      <dgm:prSet presAssocID="{CE58E2DB-AF02-4287-B628-2F22BDB77C58}" presName="hierChild4" presStyleCnt="0"/>
      <dgm:spPr/>
    </dgm:pt>
    <dgm:pt modelId="{5C1BB1E1-6D13-4AE6-853C-A7CE3D99DA3F}" type="pres">
      <dgm:prSet presAssocID="{8031E8F1-E245-4C6B-950B-AF0527D1284B}" presName="Name37" presStyleLbl="parChTrans1D4" presStyleIdx="0" presStyleCnt="2"/>
      <dgm:spPr/>
      <dgm:t>
        <a:bodyPr/>
        <a:lstStyle/>
        <a:p>
          <a:endParaRPr lang="en-US"/>
        </a:p>
      </dgm:t>
    </dgm:pt>
    <dgm:pt modelId="{CBB7084C-0507-4AFC-9AB1-F320D73A632A}" type="pres">
      <dgm:prSet presAssocID="{84431944-F267-4A80-A199-C21E40A6E59F}" presName="hierRoot2" presStyleCnt="0">
        <dgm:presLayoutVars>
          <dgm:hierBranch val="init"/>
        </dgm:presLayoutVars>
      </dgm:prSet>
      <dgm:spPr/>
    </dgm:pt>
    <dgm:pt modelId="{7A1CE82A-23B3-467F-B0B2-946EC35AA141}" type="pres">
      <dgm:prSet presAssocID="{84431944-F267-4A80-A199-C21E40A6E59F}" presName="rootComposite" presStyleCnt="0"/>
      <dgm:spPr/>
    </dgm:pt>
    <dgm:pt modelId="{311E9E1B-3AB9-4473-9227-1412CBBD9E08}" type="pres">
      <dgm:prSet presAssocID="{84431944-F267-4A80-A199-C21E40A6E59F}" presName="rootText" presStyleLbl="node4" presStyleIdx="0" presStyleCnt="2" custScaleX="84064" custScaleY="67761" custLinFactNeighborX="-73092" custLinFactNeighborY="-84614">
        <dgm:presLayoutVars>
          <dgm:chPref val="3"/>
        </dgm:presLayoutVars>
      </dgm:prSet>
      <dgm:spPr/>
      <dgm:t>
        <a:bodyPr/>
        <a:lstStyle/>
        <a:p>
          <a:endParaRPr lang="en-US"/>
        </a:p>
      </dgm:t>
    </dgm:pt>
    <dgm:pt modelId="{63B607F7-CA49-425D-8A53-D620BD593C54}" type="pres">
      <dgm:prSet presAssocID="{84431944-F267-4A80-A199-C21E40A6E59F}" presName="rootConnector" presStyleLbl="node4" presStyleIdx="0" presStyleCnt="2"/>
      <dgm:spPr/>
      <dgm:t>
        <a:bodyPr/>
        <a:lstStyle/>
        <a:p>
          <a:endParaRPr lang="en-US"/>
        </a:p>
      </dgm:t>
    </dgm:pt>
    <dgm:pt modelId="{D4E505F5-79B9-4E19-92DC-D54FEF351084}" type="pres">
      <dgm:prSet presAssocID="{84431944-F267-4A80-A199-C21E40A6E59F}" presName="hierChild4" presStyleCnt="0"/>
      <dgm:spPr/>
    </dgm:pt>
    <dgm:pt modelId="{8E57591E-04F3-4B5B-985A-D01FF2FFCF8D}" type="pres">
      <dgm:prSet presAssocID="{AC074B19-5AA3-4CE8-B544-7927593F6177}" presName="Name37" presStyleLbl="parChTrans1D4" presStyleIdx="1" presStyleCnt="2"/>
      <dgm:spPr/>
      <dgm:t>
        <a:bodyPr/>
        <a:lstStyle/>
        <a:p>
          <a:endParaRPr lang="en-US"/>
        </a:p>
      </dgm:t>
    </dgm:pt>
    <dgm:pt modelId="{B2491535-2499-4768-B91F-6B6E3C68E30A}" type="pres">
      <dgm:prSet presAssocID="{6ECE647E-E482-4B65-B50C-9BA16A99D3FD}" presName="hierRoot2" presStyleCnt="0">
        <dgm:presLayoutVars>
          <dgm:hierBranch val="init"/>
        </dgm:presLayoutVars>
      </dgm:prSet>
      <dgm:spPr/>
    </dgm:pt>
    <dgm:pt modelId="{A96CB541-1DA8-4871-B600-E2A8D9BEE5F4}" type="pres">
      <dgm:prSet presAssocID="{6ECE647E-E482-4B65-B50C-9BA16A99D3FD}" presName="rootComposite" presStyleCnt="0"/>
      <dgm:spPr/>
    </dgm:pt>
    <dgm:pt modelId="{97955A50-B6CF-4F0E-82F8-E38FD6E5EDCD}" type="pres">
      <dgm:prSet presAssocID="{6ECE647E-E482-4B65-B50C-9BA16A99D3FD}" presName="rootText" presStyleLbl="node4" presStyleIdx="1" presStyleCnt="2" custScaleX="82239" custScaleY="74492" custLinFactNeighborX="-94118" custLinFactNeighborY="-84941">
        <dgm:presLayoutVars>
          <dgm:chPref val="3"/>
        </dgm:presLayoutVars>
      </dgm:prSet>
      <dgm:spPr/>
      <dgm:t>
        <a:bodyPr/>
        <a:lstStyle/>
        <a:p>
          <a:endParaRPr lang="en-US"/>
        </a:p>
      </dgm:t>
    </dgm:pt>
    <dgm:pt modelId="{69C3C540-2013-4D10-B503-48635BAF2757}" type="pres">
      <dgm:prSet presAssocID="{6ECE647E-E482-4B65-B50C-9BA16A99D3FD}" presName="rootConnector" presStyleLbl="node4" presStyleIdx="1" presStyleCnt="2"/>
      <dgm:spPr/>
      <dgm:t>
        <a:bodyPr/>
        <a:lstStyle/>
        <a:p>
          <a:endParaRPr lang="en-US"/>
        </a:p>
      </dgm:t>
    </dgm:pt>
    <dgm:pt modelId="{8D07BC2B-4320-4EEC-AC7F-C8DDB54C21C2}" type="pres">
      <dgm:prSet presAssocID="{6ECE647E-E482-4B65-B50C-9BA16A99D3FD}" presName="hierChild4" presStyleCnt="0"/>
      <dgm:spPr/>
    </dgm:pt>
    <dgm:pt modelId="{1E72417C-EE7C-4877-BC65-15C1B487FD12}" type="pres">
      <dgm:prSet presAssocID="{6ECE647E-E482-4B65-B50C-9BA16A99D3FD}" presName="hierChild5" presStyleCnt="0"/>
      <dgm:spPr/>
    </dgm:pt>
    <dgm:pt modelId="{2E6BA874-AE03-4380-927D-ABDEB330EB89}" type="pres">
      <dgm:prSet presAssocID="{84431944-F267-4A80-A199-C21E40A6E59F}" presName="hierChild5" presStyleCnt="0"/>
      <dgm:spPr/>
    </dgm:pt>
    <dgm:pt modelId="{91DA8D5B-3E4F-45D5-8948-B7A6296E2A68}" type="pres">
      <dgm:prSet presAssocID="{CE58E2DB-AF02-4287-B628-2F22BDB77C58}" presName="hierChild5" presStyleCnt="0"/>
      <dgm:spPr/>
    </dgm:pt>
    <dgm:pt modelId="{21A2DB40-00AF-47E0-9575-98A5E22E4820}" type="pres">
      <dgm:prSet presAssocID="{4A2E7612-2674-40A3-BD9B-42B4FF1B816A}" presName="hierChild5" presStyleCnt="0"/>
      <dgm:spPr/>
    </dgm:pt>
    <dgm:pt modelId="{FFA1F18B-AA04-4A65-B2ED-2F6FF40673E6}" type="pres">
      <dgm:prSet presAssocID="{722389BB-B4AD-4AC6-AC85-B89BAFC8EEE3}" presName="hierChild3" presStyleCnt="0"/>
      <dgm:spPr/>
    </dgm:pt>
    <dgm:pt modelId="{679F5D1F-39D7-4619-A014-5186A40EA67D}" type="pres">
      <dgm:prSet presAssocID="{FB9D3956-9E9A-4221-BCB7-8E392029DD14}" presName="Name111" presStyleLbl="parChTrans1D2" presStyleIdx="2" presStyleCnt="3"/>
      <dgm:spPr/>
      <dgm:t>
        <a:bodyPr/>
        <a:lstStyle/>
        <a:p>
          <a:endParaRPr lang="en-US"/>
        </a:p>
      </dgm:t>
    </dgm:pt>
    <dgm:pt modelId="{EE39DE1F-6182-4BAA-9003-563E23222DB9}" type="pres">
      <dgm:prSet presAssocID="{2CB487D4-935E-49D3-9F4F-8DA29C1A3B8E}" presName="hierRoot3" presStyleCnt="0">
        <dgm:presLayoutVars>
          <dgm:hierBranch val="init"/>
        </dgm:presLayoutVars>
      </dgm:prSet>
      <dgm:spPr/>
    </dgm:pt>
    <dgm:pt modelId="{66973483-7701-409B-94E6-28E3101DBF29}" type="pres">
      <dgm:prSet presAssocID="{2CB487D4-935E-49D3-9F4F-8DA29C1A3B8E}" presName="rootComposite3" presStyleCnt="0"/>
      <dgm:spPr/>
    </dgm:pt>
    <dgm:pt modelId="{1BEF8BDE-F7C4-4639-B6A5-21435BCE3A05}" type="pres">
      <dgm:prSet presAssocID="{2CB487D4-935E-49D3-9F4F-8DA29C1A3B8E}" presName="rootText3" presStyleLbl="asst1" presStyleIdx="0" presStyleCnt="1" custScaleX="131100" custScaleY="56657" custLinFactNeighborX="8502" custLinFactNeighborY="-39085">
        <dgm:presLayoutVars>
          <dgm:chPref val="3"/>
        </dgm:presLayoutVars>
      </dgm:prSet>
      <dgm:spPr/>
      <dgm:t>
        <a:bodyPr/>
        <a:lstStyle/>
        <a:p>
          <a:endParaRPr lang="en-US"/>
        </a:p>
      </dgm:t>
    </dgm:pt>
    <dgm:pt modelId="{BB3C91C1-F40B-456F-BD4C-122A10D71274}" type="pres">
      <dgm:prSet presAssocID="{2CB487D4-935E-49D3-9F4F-8DA29C1A3B8E}" presName="rootConnector3" presStyleLbl="asst1" presStyleIdx="0" presStyleCnt="1"/>
      <dgm:spPr/>
      <dgm:t>
        <a:bodyPr/>
        <a:lstStyle/>
        <a:p>
          <a:endParaRPr lang="en-US"/>
        </a:p>
      </dgm:t>
    </dgm:pt>
    <dgm:pt modelId="{7E408CDD-D36A-4EE5-9144-2E21D90B0696}" type="pres">
      <dgm:prSet presAssocID="{2CB487D4-935E-49D3-9F4F-8DA29C1A3B8E}" presName="hierChild6" presStyleCnt="0"/>
      <dgm:spPr/>
    </dgm:pt>
    <dgm:pt modelId="{516F63B5-E748-44E4-B733-3395ACB0BE3F}" type="pres">
      <dgm:prSet presAssocID="{2CB487D4-935E-49D3-9F4F-8DA29C1A3B8E}" presName="hierChild7" presStyleCnt="0"/>
      <dgm:spPr/>
    </dgm:pt>
  </dgm:ptLst>
  <dgm:cxnLst>
    <dgm:cxn modelId="{39B8FE22-6070-4E21-A34B-18BA34D9DCAE}" type="presOf" srcId="{CE58E2DB-AF02-4287-B628-2F22BDB77C58}" destId="{9A2AE510-0726-4CC4-B1A4-73467AD5CB1C}" srcOrd="1" destOrd="0" presId="urn:microsoft.com/office/officeart/2005/8/layout/orgChart1"/>
    <dgm:cxn modelId="{D9EDD85F-CFAA-4919-B4C0-88FCFA8DF5B3}" type="presOf" srcId="{2CB487D4-935E-49D3-9F4F-8DA29C1A3B8E}" destId="{BB3C91C1-F40B-456F-BD4C-122A10D71274}" srcOrd="1" destOrd="0" presId="urn:microsoft.com/office/officeart/2005/8/layout/orgChart1"/>
    <dgm:cxn modelId="{934B02B4-B104-41FA-A81F-EDD1BBEA522A}" type="presOf" srcId="{CE58E2DB-AF02-4287-B628-2F22BDB77C58}" destId="{D478E85B-C687-457E-8D2F-A2B832267ED7}" srcOrd="0" destOrd="0" presId="urn:microsoft.com/office/officeart/2005/8/layout/orgChart1"/>
    <dgm:cxn modelId="{57DD2077-2BB7-4475-87C2-78A8B1AA591C}" type="presOf" srcId="{C6FF104A-4E1D-45D3-977F-432009384342}" destId="{7A35230C-DC22-4B24-AA5E-E3F23C5FDDB2}" srcOrd="0" destOrd="0" presId="urn:microsoft.com/office/officeart/2005/8/layout/orgChart1"/>
    <dgm:cxn modelId="{381F978C-C408-4D78-AE36-C3B8B87C1600}" type="presOf" srcId="{4A2E7612-2674-40A3-BD9B-42B4FF1B816A}" destId="{396B2A0B-E617-4FD0-B185-D5826969846D}" srcOrd="0" destOrd="0" presId="urn:microsoft.com/office/officeart/2005/8/layout/orgChart1"/>
    <dgm:cxn modelId="{079F1777-3EF8-4DF5-9CA1-366640C4A3A4}" type="presOf" srcId="{6ECE647E-E482-4B65-B50C-9BA16A99D3FD}" destId="{69C3C540-2013-4D10-B503-48635BAF2757}" srcOrd="1" destOrd="0" presId="urn:microsoft.com/office/officeart/2005/8/layout/orgChart1"/>
    <dgm:cxn modelId="{2C0F762D-CE37-4D84-84AF-849EA6E30A29}" type="presOf" srcId="{2CB487D4-935E-49D3-9F4F-8DA29C1A3B8E}" destId="{1BEF8BDE-F7C4-4639-B6A5-21435BCE3A05}" srcOrd="0" destOrd="0" presId="urn:microsoft.com/office/officeart/2005/8/layout/orgChart1"/>
    <dgm:cxn modelId="{E1AF4328-9653-44BC-935F-1445A80F6B4A}" srcId="{CE58E2DB-AF02-4287-B628-2F22BDB77C58}" destId="{84431944-F267-4A80-A199-C21E40A6E59F}" srcOrd="0" destOrd="0" parTransId="{8031E8F1-E245-4C6B-950B-AF0527D1284B}" sibTransId="{84B96FF8-4E92-4772-9FC7-64A28390ECF4}"/>
    <dgm:cxn modelId="{061F948D-A997-43BC-B936-7D03ECE6C17E}" srcId="{722389BB-B4AD-4AC6-AC85-B89BAFC8EEE3}" destId="{2CB487D4-935E-49D3-9F4F-8DA29C1A3B8E}" srcOrd="0" destOrd="0" parTransId="{FB9D3956-9E9A-4221-BCB7-8E392029DD14}" sibTransId="{33A36BEB-1559-4D5F-AE0E-CC2358FB4E5C}"/>
    <dgm:cxn modelId="{60E25216-6790-4C5D-87B8-26B18FF219BF}" type="presOf" srcId="{722389BB-B4AD-4AC6-AC85-B89BAFC8EEE3}" destId="{454356FA-BFFF-45FB-9749-923B2A19B252}" srcOrd="0" destOrd="0" presId="urn:microsoft.com/office/officeart/2005/8/layout/orgChart1"/>
    <dgm:cxn modelId="{EB2C088F-4BF2-4A40-8365-53639AA9279D}" type="presOf" srcId="{84431944-F267-4A80-A199-C21E40A6E59F}" destId="{63B607F7-CA49-425D-8A53-D620BD593C54}" srcOrd="1" destOrd="0" presId="urn:microsoft.com/office/officeart/2005/8/layout/orgChart1"/>
    <dgm:cxn modelId="{C177F845-1353-4C6F-A52E-A6C800C69CCD}" type="presOf" srcId="{C6FF104A-4E1D-45D3-977F-432009384342}" destId="{A350CC14-BB4C-4347-B45F-E8490D5E757F}" srcOrd="1" destOrd="0" presId="urn:microsoft.com/office/officeart/2005/8/layout/orgChart1"/>
    <dgm:cxn modelId="{12AF038B-2C49-45BF-9345-E4AD445E4DAE}" srcId="{722389BB-B4AD-4AC6-AC85-B89BAFC8EEE3}" destId="{4A2E7612-2674-40A3-BD9B-42B4FF1B816A}" srcOrd="2" destOrd="0" parTransId="{C49F6C78-E5BF-4852-975D-272D61AF7162}" sibTransId="{BDD0BDC4-75C0-4C11-A423-920CA0315664}"/>
    <dgm:cxn modelId="{041E4055-A048-462B-B15D-C7897D53C20B}" type="presOf" srcId="{6ECE647E-E482-4B65-B50C-9BA16A99D3FD}" destId="{97955A50-B6CF-4F0E-82F8-E38FD6E5EDCD}" srcOrd="0" destOrd="0" presId="urn:microsoft.com/office/officeart/2005/8/layout/orgChart1"/>
    <dgm:cxn modelId="{8EE22AF0-3E50-4440-81E5-F7FCFC4A477D}" type="presOf" srcId="{84431944-F267-4A80-A199-C21E40A6E59F}" destId="{311E9E1B-3AB9-4473-9227-1412CBBD9E08}" srcOrd="0" destOrd="0" presId="urn:microsoft.com/office/officeart/2005/8/layout/orgChart1"/>
    <dgm:cxn modelId="{FD1D57E5-D914-4439-AA7F-6D12CC4D0D88}" type="presOf" srcId="{AC074B19-5AA3-4CE8-B544-7927593F6177}" destId="{8E57591E-04F3-4B5B-985A-D01FF2FFCF8D}" srcOrd="0" destOrd="0" presId="urn:microsoft.com/office/officeart/2005/8/layout/orgChart1"/>
    <dgm:cxn modelId="{A7A2882A-E900-43FD-8AB7-A01A229CED6B}" type="presOf" srcId="{5A19DF17-C9D7-414B-9FA0-1988C0CADF02}" destId="{21AAFC21-3366-4EA2-B604-5B93033090E2}" srcOrd="0" destOrd="0" presId="urn:microsoft.com/office/officeart/2005/8/layout/orgChart1"/>
    <dgm:cxn modelId="{AA2AB4BC-091F-451F-BA9F-31369326CE7B}" type="presOf" srcId="{DA868F8D-7661-446E-8ACD-5D927F8F064F}" destId="{4DBE551F-8996-4FE1-BBEA-D311E8D4196F}" srcOrd="0" destOrd="0" presId="urn:microsoft.com/office/officeart/2005/8/layout/orgChart1"/>
    <dgm:cxn modelId="{77A05235-03DA-4131-A665-9E73545C22E3}" srcId="{4A2E7612-2674-40A3-BD9B-42B4FF1B816A}" destId="{CE58E2DB-AF02-4287-B628-2F22BDB77C58}" srcOrd="0" destOrd="0" parTransId="{5A19DF17-C9D7-414B-9FA0-1988C0CADF02}" sibTransId="{18CD6F84-1EEF-43AF-B746-BE9182F7F205}"/>
    <dgm:cxn modelId="{F74865FB-000F-41FE-8958-ED690EC9EB22}" srcId="{84431944-F267-4A80-A199-C21E40A6E59F}" destId="{6ECE647E-E482-4B65-B50C-9BA16A99D3FD}" srcOrd="0" destOrd="0" parTransId="{AC074B19-5AA3-4CE8-B544-7927593F6177}" sibTransId="{821DEA9C-624F-4454-A797-903EEC27D11C}"/>
    <dgm:cxn modelId="{A65F2A10-AE7D-4046-B0C7-D6078C6EB15C}" srcId="{14378564-205A-4C49-8B8C-9FD2446A1AD3}" destId="{722389BB-B4AD-4AC6-AC85-B89BAFC8EEE3}" srcOrd="0" destOrd="0" parTransId="{689C5EF7-4EDF-4E47-B71F-6894E1453FF8}" sibTransId="{4A888A9A-AE88-4532-BB44-65CC8AE005C5}"/>
    <dgm:cxn modelId="{7460145A-9F69-43D7-B57B-51490A820B1B}" srcId="{722389BB-B4AD-4AC6-AC85-B89BAFC8EEE3}" destId="{C6FF104A-4E1D-45D3-977F-432009384342}" srcOrd="1" destOrd="0" parTransId="{DA868F8D-7661-446E-8ACD-5D927F8F064F}" sibTransId="{0A956BBD-CFAD-4089-91D8-E7C8EBBF0253}"/>
    <dgm:cxn modelId="{741F5026-D87F-4818-9A8B-6994BBF8D600}" type="presOf" srcId="{8031E8F1-E245-4C6B-950B-AF0527D1284B}" destId="{5C1BB1E1-6D13-4AE6-853C-A7CE3D99DA3F}" srcOrd="0" destOrd="0" presId="urn:microsoft.com/office/officeart/2005/8/layout/orgChart1"/>
    <dgm:cxn modelId="{9F9915E2-293D-4783-A4D4-3DECCC88F4E4}" type="presOf" srcId="{FB9D3956-9E9A-4221-BCB7-8E392029DD14}" destId="{679F5D1F-39D7-4619-A014-5186A40EA67D}" srcOrd="0" destOrd="0" presId="urn:microsoft.com/office/officeart/2005/8/layout/orgChart1"/>
    <dgm:cxn modelId="{D07D36A6-87B5-48B5-904B-BCCFBAEAEFE3}" type="presOf" srcId="{722389BB-B4AD-4AC6-AC85-B89BAFC8EEE3}" destId="{F9CE61E0-FCC8-4094-A15E-D94AFFDF53E4}" srcOrd="1" destOrd="0" presId="urn:microsoft.com/office/officeart/2005/8/layout/orgChart1"/>
    <dgm:cxn modelId="{3AF109B8-DE42-4AC5-9278-CB3DF3DC31F4}" type="presOf" srcId="{14378564-205A-4C49-8B8C-9FD2446A1AD3}" destId="{3FB3A6E8-4EA3-460B-BE5C-931ECE8F9B03}" srcOrd="0" destOrd="0" presId="urn:microsoft.com/office/officeart/2005/8/layout/orgChart1"/>
    <dgm:cxn modelId="{BC0EB199-AE6D-4626-A2A5-75121CC642BE}" type="presOf" srcId="{4A2E7612-2674-40A3-BD9B-42B4FF1B816A}" destId="{2D136AE1-449F-4E2D-8730-2E009B9ED3D2}" srcOrd="1" destOrd="0" presId="urn:microsoft.com/office/officeart/2005/8/layout/orgChart1"/>
    <dgm:cxn modelId="{D8311DA4-8E76-4D71-97CD-A20F28450469}" type="presOf" srcId="{C49F6C78-E5BF-4852-975D-272D61AF7162}" destId="{1F062C08-8BDD-40B5-B8D7-2C6577C371F9}" srcOrd="0" destOrd="0" presId="urn:microsoft.com/office/officeart/2005/8/layout/orgChart1"/>
    <dgm:cxn modelId="{2DB92295-7AC1-4454-B1A6-AE50EA78C51A}" type="presParOf" srcId="{3FB3A6E8-4EA3-460B-BE5C-931ECE8F9B03}" destId="{195A8440-7667-48B1-AC74-C4C80CD7BA63}" srcOrd="0" destOrd="0" presId="urn:microsoft.com/office/officeart/2005/8/layout/orgChart1"/>
    <dgm:cxn modelId="{F56565B7-64D2-4AD3-A59F-F09E9733CADF}" type="presParOf" srcId="{195A8440-7667-48B1-AC74-C4C80CD7BA63}" destId="{63F94679-B809-4437-B964-7F247E2AB64E}" srcOrd="0" destOrd="0" presId="urn:microsoft.com/office/officeart/2005/8/layout/orgChart1"/>
    <dgm:cxn modelId="{69BE8980-6BA7-4ED0-97ED-7595E59B256E}" type="presParOf" srcId="{63F94679-B809-4437-B964-7F247E2AB64E}" destId="{454356FA-BFFF-45FB-9749-923B2A19B252}" srcOrd="0" destOrd="0" presId="urn:microsoft.com/office/officeart/2005/8/layout/orgChart1"/>
    <dgm:cxn modelId="{A4F15A85-2097-44E9-8B68-2AA14864EB86}" type="presParOf" srcId="{63F94679-B809-4437-B964-7F247E2AB64E}" destId="{F9CE61E0-FCC8-4094-A15E-D94AFFDF53E4}" srcOrd="1" destOrd="0" presId="urn:microsoft.com/office/officeart/2005/8/layout/orgChart1"/>
    <dgm:cxn modelId="{B8E0D0F8-1E64-415E-A15B-010D1627DB88}" type="presParOf" srcId="{195A8440-7667-48B1-AC74-C4C80CD7BA63}" destId="{4F4DC6DC-722D-4CBE-8033-F51D31575548}" srcOrd="1" destOrd="0" presId="urn:microsoft.com/office/officeart/2005/8/layout/orgChart1"/>
    <dgm:cxn modelId="{5FA0BFB4-73CA-4CF5-AA75-FEED45396040}" type="presParOf" srcId="{4F4DC6DC-722D-4CBE-8033-F51D31575548}" destId="{4DBE551F-8996-4FE1-BBEA-D311E8D4196F}" srcOrd="0" destOrd="0" presId="urn:microsoft.com/office/officeart/2005/8/layout/orgChart1"/>
    <dgm:cxn modelId="{2ED0F07D-1A3A-4684-A718-F4B57132C16C}" type="presParOf" srcId="{4F4DC6DC-722D-4CBE-8033-F51D31575548}" destId="{58DCB8B5-13A3-405B-8567-E6CAF3A74952}" srcOrd="1" destOrd="0" presId="urn:microsoft.com/office/officeart/2005/8/layout/orgChart1"/>
    <dgm:cxn modelId="{46517FD5-DA2B-4829-9A63-870BD77F2595}" type="presParOf" srcId="{58DCB8B5-13A3-405B-8567-E6CAF3A74952}" destId="{F2621366-45F7-418D-ACDA-9E85CE9C5842}" srcOrd="0" destOrd="0" presId="urn:microsoft.com/office/officeart/2005/8/layout/orgChart1"/>
    <dgm:cxn modelId="{0E016437-7DDE-489D-B333-36400295B106}" type="presParOf" srcId="{F2621366-45F7-418D-ACDA-9E85CE9C5842}" destId="{7A35230C-DC22-4B24-AA5E-E3F23C5FDDB2}" srcOrd="0" destOrd="0" presId="urn:microsoft.com/office/officeart/2005/8/layout/orgChart1"/>
    <dgm:cxn modelId="{45D945BC-C563-44C7-A2F9-3820D3AEF952}" type="presParOf" srcId="{F2621366-45F7-418D-ACDA-9E85CE9C5842}" destId="{A350CC14-BB4C-4347-B45F-E8490D5E757F}" srcOrd="1" destOrd="0" presId="urn:microsoft.com/office/officeart/2005/8/layout/orgChart1"/>
    <dgm:cxn modelId="{672FEA5E-1B35-430C-911A-A0A8AE071837}" type="presParOf" srcId="{58DCB8B5-13A3-405B-8567-E6CAF3A74952}" destId="{A00C6CFC-4D72-49CC-9A2C-2350D216E041}" srcOrd="1" destOrd="0" presId="urn:microsoft.com/office/officeart/2005/8/layout/orgChart1"/>
    <dgm:cxn modelId="{BBEBEDF5-97EC-4DA2-8376-242E1BA1381A}" type="presParOf" srcId="{58DCB8B5-13A3-405B-8567-E6CAF3A74952}" destId="{B2CF6468-9AB5-4588-A7FC-3CA320E20137}" srcOrd="2" destOrd="0" presId="urn:microsoft.com/office/officeart/2005/8/layout/orgChart1"/>
    <dgm:cxn modelId="{35F3C758-CFA9-4B49-9F65-F75773F409C5}" type="presParOf" srcId="{4F4DC6DC-722D-4CBE-8033-F51D31575548}" destId="{1F062C08-8BDD-40B5-B8D7-2C6577C371F9}" srcOrd="2" destOrd="0" presId="urn:microsoft.com/office/officeart/2005/8/layout/orgChart1"/>
    <dgm:cxn modelId="{67C765FF-A414-4E92-A912-CF4E9D3DF4E4}" type="presParOf" srcId="{4F4DC6DC-722D-4CBE-8033-F51D31575548}" destId="{3DA7DF02-DF36-4D23-9564-72EE81DC4565}" srcOrd="3" destOrd="0" presId="urn:microsoft.com/office/officeart/2005/8/layout/orgChart1"/>
    <dgm:cxn modelId="{358B95C7-426E-4F5A-A9DE-DFC537C79414}" type="presParOf" srcId="{3DA7DF02-DF36-4D23-9564-72EE81DC4565}" destId="{7DC3BE57-792A-4A5B-8C56-5D1B9B64D2A2}" srcOrd="0" destOrd="0" presId="urn:microsoft.com/office/officeart/2005/8/layout/orgChart1"/>
    <dgm:cxn modelId="{DFB81EE8-670B-47ED-9A76-4D079756E42E}" type="presParOf" srcId="{7DC3BE57-792A-4A5B-8C56-5D1B9B64D2A2}" destId="{396B2A0B-E617-4FD0-B185-D5826969846D}" srcOrd="0" destOrd="0" presId="urn:microsoft.com/office/officeart/2005/8/layout/orgChart1"/>
    <dgm:cxn modelId="{150C26CD-23B1-42B8-AE9C-D2CC83EDCFC3}" type="presParOf" srcId="{7DC3BE57-792A-4A5B-8C56-5D1B9B64D2A2}" destId="{2D136AE1-449F-4E2D-8730-2E009B9ED3D2}" srcOrd="1" destOrd="0" presId="urn:microsoft.com/office/officeart/2005/8/layout/orgChart1"/>
    <dgm:cxn modelId="{0B3623B6-F03F-4675-A4EC-B3205682887C}" type="presParOf" srcId="{3DA7DF02-DF36-4D23-9564-72EE81DC4565}" destId="{C7335AFA-4669-43F2-B012-8B11DEFEA05A}" srcOrd="1" destOrd="0" presId="urn:microsoft.com/office/officeart/2005/8/layout/orgChart1"/>
    <dgm:cxn modelId="{BCA64A18-A5F1-4E70-8723-430D778A077F}" type="presParOf" srcId="{C7335AFA-4669-43F2-B012-8B11DEFEA05A}" destId="{21AAFC21-3366-4EA2-B604-5B93033090E2}" srcOrd="0" destOrd="0" presId="urn:microsoft.com/office/officeart/2005/8/layout/orgChart1"/>
    <dgm:cxn modelId="{A2A527CE-7DD3-4CD5-8477-4F0A3B952833}" type="presParOf" srcId="{C7335AFA-4669-43F2-B012-8B11DEFEA05A}" destId="{2669823A-632D-4A6C-9BD1-5D29C6267599}" srcOrd="1" destOrd="0" presId="urn:microsoft.com/office/officeart/2005/8/layout/orgChart1"/>
    <dgm:cxn modelId="{3FBE520A-01D1-4924-9595-79BE269049AA}" type="presParOf" srcId="{2669823A-632D-4A6C-9BD1-5D29C6267599}" destId="{C6230956-FFEA-486F-B415-9DEC6792434A}" srcOrd="0" destOrd="0" presId="urn:microsoft.com/office/officeart/2005/8/layout/orgChart1"/>
    <dgm:cxn modelId="{7FE793DA-5892-46E7-944A-5BB8BFB31A76}" type="presParOf" srcId="{C6230956-FFEA-486F-B415-9DEC6792434A}" destId="{D478E85B-C687-457E-8D2F-A2B832267ED7}" srcOrd="0" destOrd="0" presId="urn:microsoft.com/office/officeart/2005/8/layout/orgChart1"/>
    <dgm:cxn modelId="{B1C00B38-8BB2-4A94-ACAE-3F4261BF9691}" type="presParOf" srcId="{C6230956-FFEA-486F-B415-9DEC6792434A}" destId="{9A2AE510-0726-4CC4-B1A4-73467AD5CB1C}" srcOrd="1" destOrd="0" presId="urn:microsoft.com/office/officeart/2005/8/layout/orgChart1"/>
    <dgm:cxn modelId="{50023121-8CD0-4C58-BBAD-85D5D1CC358F}" type="presParOf" srcId="{2669823A-632D-4A6C-9BD1-5D29C6267599}" destId="{8A7FB428-ABAF-4D43-A1CC-3CEEEC88507F}" srcOrd="1" destOrd="0" presId="urn:microsoft.com/office/officeart/2005/8/layout/orgChart1"/>
    <dgm:cxn modelId="{C9AEC320-3DA3-43B1-AFE5-C208334B0831}" type="presParOf" srcId="{8A7FB428-ABAF-4D43-A1CC-3CEEEC88507F}" destId="{5C1BB1E1-6D13-4AE6-853C-A7CE3D99DA3F}" srcOrd="0" destOrd="0" presId="urn:microsoft.com/office/officeart/2005/8/layout/orgChart1"/>
    <dgm:cxn modelId="{1C7CF133-96C1-48D4-93CB-4E7A8C7C0074}" type="presParOf" srcId="{8A7FB428-ABAF-4D43-A1CC-3CEEEC88507F}" destId="{CBB7084C-0507-4AFC-9AB1-F320D73A632A}" srcOrd="1" destOrd="0" presId="urn:microsoft.com/office/officeart/2005/8/layout/orgChart1"/>
    <dgm:cxn modelId="{1448CACC-C2F0-47DB-AF50-55ACF9019A28}" type="presParOf" srcId="{CBB7084C-0507-4AFC-9AB1-F320D73A632A}" destId="{7A1CE82A-23B3-467F-B0B2-946EC35AA141}" srcOrd="0" destOrd="0" presId="urn:microsoft.com/office/officeart/2005/8/layout/orgChart1"/>
    <dgm:cxn modelId="{5D5FD43A-CD85-4566-9CA5-61FE037828F4}" type="presParOf" srcId="{7A1CE82A-23B3-467F-B0B2-946EC35AA141}" destId="{311E9E1B-3AB9-4473-9227-1412CBBD9E08}" srcOrd="0" destOrd="0" presId="urn:microsoft.com/office/officeart/2005/8/layout/orgChart1"/>
    <dgm:cxn modelId="{88966B14-5DF3-4811-B1A4-4CCE917E723A}" type="presParOf" srcId="{7A1CE82A-23B3-467F-B0B2-946EC35AA141}" destId="{63B607F7-CA49-425D-8A53-D620BD593C54}" srcOrd="1" destOrd="0" presId="urn:microsoft.com/office/officeart/2005/8/layout/orgChart1"/>
    <dgm:cxn modelId="{3407A6FF-933A-4685-99D8-C631D3D3CFA2}" type="presParOf" srcId="{CBB7084C-0507-4AFC-9AB1-F320D73A632A}" destId="{D4E505F5-79B9-4E19-92DC-D54FEF351084}" srcOrd="1" destOrd="0" presId="urn:microsoft.com/office/officeart/2005/8/layout/orgChart1"/>
    <dgm:cxn modelId="{B4968E98-A6B6-4FE3-AB2E-BDB04DD10FDA}" type="presParOf" srcId="{D4E505F5-79B9-4E19-92DC-D54FEF351084}" destId="{8E57591E-04F3-4B5B-985A-D01FF2FFCF8D}" srcOrd="0" destOrd="0" presId="urn:microsoft.com/office/officeart/2005/8/layout/orgChart1"/>
    <dgm:cxn modelId="{9D9B1F83-39A6-41F1-A94A-5B42380A5B3C}" type="presParOf" srcId="{D4E505F5-79B9-4E19-92DC-D54FEF351084}" destId="{B2491535-2499-4768-B91F-6B6E3C68E30A}" srcOrd="1" destOrd="0" presId="urn:microsoft.com/office/officeart/2005/8/layout/orgChart1"/>
    <dgm:cxn modelId="{0F51D5A2-326B-46E5-8F5C-9F72913E3AED}" type="presParOf" srcId="{B2491535-2499-4768-B91F-6B6E3C68E30A}" destId="{A96CB541-1DA8-4871-B600-E2A8D9BEE5F4}" srcOrd="0" destOrd="0" presId="urn:microsoft.com/office/officeart/2005/8/layout/orgChart1"/>
    <dgm:cxn modelId="{28A1A42D-1ED4-4249-BDDF-466C5FBD53A9}" type="presParOf" srcId="{A96CB541-1DA8-4871-B600-E2A8D9BEE5F4}" destId="{97955A50-B6CF-4F0E-82F8-E38FD6E5EDCD}" srcOrd="0" destOrd="0" presId="urn:microsoft.com/office/officeart/2005/8/layout/orgChart1"/>
    <dgm:cxn modelId="{5D638DB0-4381-44DB-83B5-20EF0F108058}" type="presParOf" srcId="{A96CB541-1DA8-4871-B600-E2A8D9BEE5F4}" destId="{69C3C540-2013-4D10-B503-48635BAF2757}" srcOrd="1" destOrd="0" presId="urn:microsoft.com/office/officeart/2005/8/layout/orgChart1"/>
    <dgm:cxn modelId="{DD99183F-A33A-48C3-9D74-CD6D2B1223CB}" type="presParOf" srcId="{B2491535-2499-4768-B91F-6B6E3C68E30A}" destId="{8D07BC2B-4320-4EEC-AC7F-C8DDB54C21C2}" srcOrd="1" destOrd="0" presId="urn:microsoft.com/office/officeart/2005/8/layout/orgChart1"/>
    <dgm:cxn modelId="{3853961E-4271-49B9-BA81-F318FDEC781C}" type="presParOf" srcId="{B2491535-2499-4768-B91F-6B6E3C68E30A}" destId="{1E72417C-EE7C-4877-BC65-15C1B487FD12}" srcOrd="2" destOrd="0" presId="urn:microsoft.com/office/officeart/2005/8/layout/orgChart1"/>
    <dgm:cxn modelId="{47ED59BD-61CB-456E-A488-9EF9F9B2FC52}" type="presParOf" srcId="{CBB7084C-0507-4AFC-9AB1-F320D73A632A}" destId="{2E6BA874-AE03-4380-927D-ABDEB330EB89}" srcOrd="2" destOrd="0" presId="urn:microsoft.com/office/officeart/2005/8/layout/orgChart1"/>
    <dgm:cxn modelId="{BEEB7E8D-19CA-4605-88E0-0FC4D15E1B9C}" type="presParOf" srcId="{2669823A-632D-4A6C-9BD1-5D29C6267599}" destId="{91DA8D5B-3E4F-45D5-8948-B7A6296E2A68}" srcOrd="2" destOrd="0" presId="urn:microsoft.com/office/officeart/2005/8/layout/orgChart1"/>
    <dgm:cxn modelId="{49A48994-3570-44F7-AC0F-7DDBEB19A408}" type="presParOf" srcId="{3DA7DF02-DF36-4D23-9564-72EE81DC4565}" destId="{21A2DB40-00AF-47E0-9575-98A5E22E4820}" srcOrd="2" destOrd="0" presId="urn:microsoft.com/office/officeart/2005/8/layout/orgChart1"/>
    <dgm:cxn modelId="{2DE0BD69-F001-4849-9C45-E91BA668B385}" type="presParOf" srcId="{195A8440-7667-48B1-AC74-C4C80CD7BA63}" destId="{FFA1F18B-AA04-4A65-B2ED-2F6FF40673E6}" srcOrd="2" destOrd="0" presId="urn:microsoft.com/office/officeart/2005/8/layout/orgChart1"/>
    <dgm:cxn modelId="{6F15925A-B607-49AB-B46C-B0E6EEA022EA}" type="presParOf" srcId="{FFA1F18B-AA04-4A65-B2ED-2F6FF40673E6}" destId="{679F5D1F-39D7-4619-A014-5186A40EA67D}" srcOrd="0" destOrd="0" presId="urn:microsoft.com/office/officeart/2005/8/layout/orgChart1"/>
    <dgm:cxn modelId="{7BAA357F-FE4B-407D-8E8F-106210573730}" type="presParOf" srcId="{FFA1F18B-AA04-4A65-B2ED-2F6FF40673E6}" destId="{EE39DE1F-6182-4BAA-9003-563E23222DB9}" srcOrd="1" destOrd="0" presId="urn:microsoft.com/office/officeart/2005/8/layout/orgChart1"/>
    <dgm:cxn modelId="{2652082A-94FA-433E-86C9-4F8EEC3C566D}" type="presParOf" srcId="{EE39DE1F-6182-4BAA-9003-563E23222DB9}" destId="{66973483-7701-409B-94E6-28E3101DBF29}" srcOrd="0" destOrd="0" presId="urn:microsoft.com/office/officeart/2005/8/layout/orgChart1"/>
    <dgm:cxn modelId="{34537BD7-08C9-49EE-B2B4-E46461178892}" type="presParOf" srcId="{66973483-7701-409B-94E6-28E3101DBF29}" destId="{1BEF8BDE-F7C4-4639-B6A5-21435BCE3A05}" srcOrd="0" destOrd="0" presId="urn:microsoft.com/office/officeart/2005/8/layout/orgChart1"/>
    <dgm:cxn modelId="{5B26C3D6-E54B-4746-985E-37D1B2815C44}" type="presParOf" srcId="{66973483-7701-409B-94E6-28E3101DBF29}" destId="{BB3C91C1-F40B-456F-BD4C-122A10D71274}" srcOrd="1" destOrd="0" presId="urn:microsoft.com/office/officeart/2005/8/layout/orgChart1"/>
    <dgm:cxn modelId="{072472DA-F600-479F-A7D7-3E9F045982BD}" type="presParOf" srcId="{EE39DE1F-6182-4BAA-9003-563E23222DB9}" destId="{7E408CDD-D36A-4EE5-9144-2E21D90B0696}" srcOrd="1" destOrd="0" presId="urn:microsoft.com/office/officeart/2005/8/layout/orgChart1"/>
    <dgm:cxn modelId="{4D4F4222-DB64-4501-B565-ED54342D956B}" type="presParOf" srcId="{EE39DE1F-6182-4BAA-9003-563E23222DB9}" destId="{516F63B5-E748-44E4-B733-3395ACB0BE3F}" srcOrd="2" destOrd="0" presId="urn:microsoft.com/office/officeart/2005/8/layout/orgChart1"/>
  </dgm:cxnLst>
  <dgm:bg/>
  <dgm:whole/>
</dgm:dataModel>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C999D8D-0CB5-4042-9131-F924A0812D5F}" type="datetimeFigureOut">
              <a:rPr lang="en-US" smtClean="0"/>
              <a:pPr/>
              <a:t>3/28/2024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59E2E8B6-C758-4A04-9585-AED4B24B8B06}" type="slidenum">
              <a:rPr lang="en-US" smtClean="0"/>
              <a:pPr/>
              <a:t>‹#›</a:t>
            </a:fld>
            <a:endParaRPr lang="en-US"/>
          </a:p>
        </p:txBody>
      </p:sp>
    </p:spTree>
    <p:extLst>
      <p:ext uri="{BB962C8B-B14F-4D97-AF65-F5344CB8AC3E}">
        <p14:creationId xmlns="" xmlns:p14="http://schemas.microsoft.com/office/powerpoint/2010/main" val="2555577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5CEDCA30-2ED5-41C4-A072-F195EC56C9D7}" type="datetimeFigureOut">
              <a:rPr lang="en-US" smtClean="0"/>
              <a:pPr/>
              <a:t>3/28/2024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3E7E218-9473-4E4E-BA13-22C19D998763}" type="slidenum">
              <a:rPr lang="en-US" smtClean="0"/>
              <a:pPr/>
              <a:t>‹#›</a:t>
            </a:fld>
            <a:endParaRPr lang="en-US"/>
          </a:p>
        </p:txBody>
      </p:sp>
    </p:spTree>
    <p:extLst>
      <p:ext uri="{BB962C8B-B14F-4D97-AF65-F5344CB8AC3E}">
        <p14:creationId xmlns="" xmlns:p14="http://schemas.microsoft.com/office/powerpoint/2010/main" val="1931652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48132"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dirty="0"/>
          </a:p>
        </p:txBody>
      </p:sp>
      <p:sp>
        <p:nvSpPr>
          <p:cNvPr id="48133"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CE80BB6F-77FA-4D0B-B506-970883EF2447}" type="datetime8">
              <a:rPr lang="en-US" smtClean="0"/>
              <a:pPr fontAlgn="base">
                <a:spcBef>
                  <a:spcPct val="0"/>
                </a:spcBef>
                <a:spcAft>
                  <a:spcPct val="0"/>
                </a:spcAft>
                <a:defRPr/>
              </a:pPr>
              <a:t>3/28/2024 10:05 AM</a:t>
            </a:fld>
            <a:endParaRPr lang="en-US" dirty="0"/>
          </a:p>
        </p:txBody>
      </p:sp>
      <p:sp>
        <p:nvSpPr>
          <p:cNvPr id="48134"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dirty="0">
                <a:solidFill>
                  <a:srgbClr val="000000"/>
                </a:solidFill>
              </a:rPr>
              <a:t>© 2007 Microsoft Corporation. All rights reserved. Microsoft, Windows, Windows Vista and other product names are or may be registered trademarks and/or trademarks in the U.S. and/or other countries.</a:t>
            </a:r>
          </a:p>
          <a:p>
            <a:pPr fontAlgn="base">
              <a:spcBef>
                <a:spcPct val="0"/>
              </a:spcBef>
              <a:spcAft>
                <a:spcPct val="0"/>
              </a:spcAft>
              <a:defRPr/>
            </a:pPr>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pPr fontAlgn="base">
              <a:spcBef>
                <a:spcPct val="0"/>
              </a:spcBef>
              <a:spcAft>
                <a:spcPct val="0"/>
              </a:spcAft>
              <a:defRPr/>
            </a:pPr>
            <a:endParaRPr lang="en-US" dirty="0"/>
          </a:p>
        </p:txBody>
      </p:sp>
      <p:sp>
        <p:nvSpPr>
          <p:cNvPr id="48135" name="Slide Number Placeholder 6"/>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50BD12-0406-42B6-87CA-85294714F4E2}" type="slidenum">
              <a:rPr lang="en-US" smtClean="0"/>
              <a:pPr fontAlgn="base">
                <a:spcBef>
                  <a:spcPct val="0"/>
                </a:spcBef>
                <a:spcAft>
                  <a:spcPct val="0"/>
                </a:spcAft>
                <a:defRPr/>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722313" y="1905000"/>
            <a:ext cx="8040688" cy="22860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8F6BCBE8-30B0-4476-8762-9236B142003A}" type="datetimeFigureOut">
              <a:rPr lang="en-US" smtClean="0"/>
              <a:pPr/>
              <a:t>3/28/2024</a:t>
            </a:fld>
            <a:endParaRPr lang="en-US" sz="1100" dirty="0">
              <a:solidFill>
                <a:schemeClr val="tx2"/>
              </a:solidFill>
            </a:endParaRPr>
          </a:p>
        </p:txBody>
      </p:sp>
      <p:sp>
        <p:nvSpPr>
          <p:cNvPr id="17" name="Footer Placeholder 16"/>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29" name="Slide Number Placeholder 28"/>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F6BCBE8-30B0-4476-8762-9236B142003A}" type="datetimeFigureOut">
              <a:rPr lang="en-US" smtClean="0"/>
              <a:pPr/>
              <a:t>3/28/2024</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F6BCBE8-30B0-4476-8762-9236B142003A}" type="datetimeFigureOut">
              <a:rPr lang="en-US" smtClean="0"/>
              <a:pPr/>
              <a:t>3/28/2024</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F6BCBE8-30B0-4476-8762-9236B142003A}" type="datetimeFigureOut">
              <a:rPr lang="en-US" smtClean="0"/>
              <a:pPr/>
              <a:t>3/28/2024</a:t>
            </a:fld>
            <a:endParaRPr lang="en-US" sz="1100" dirty="0">
              <a:solidFill>
                <a:schemeClr val="tx2"/>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7" name="Slide Number Placeholder 6"/>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F6BCBE8-30B0-4476-8762-9236B142003A}" type="datetimeFigureOut">
              <a:rPr lang="en-US" smtClean="0"/>
              <a:pPr/>
              <a:t>3/28/2024</a:t>
            </a:fld>
            <a:endParaRPr lang="en-US" sz="1100" dirty="0">
              <a:solidFill>
                <a:schemeClr val="tx2"/>
              </a:solidFill>
            </a:endParaRPr>
          </a:p>
        </p:txBody>
      </p:sp>
      <p:sp>
        <p:nvSpPr>
          <p:cNvPr id="8" name="Footer Placeholder 7"/>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9" name="Slide Number Placeholder 8"/>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8F6BCBE8-30B0-4476-8762-9236B142003A}" type="datetimeFigureOut">
              <a:rPr lang="en-US" smtClean="0"/>
              <a:pPr/>
              <a:t>3/28/2024</a:t>
            </a:fld>
            <a:endParaRPr lang="en-US" sz="1100" dirty="0">
              <a:solidFill>
                <a:schemeClr val="tx2"/>
              </a:solidFill>
            </a:endParaRPr>
          </a:p>
        </p:txBody>
      </p:sp>
      <p:sp>
        <p:nvSpPr>
          <p:cNvPr id="4" name="Footer Placeholder 3"/>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5" name="Slide Number Placeholder 4"/>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BCBE8-30B0-4476-8762-9236B142003A}" type="datetimeFigureOut">
              <a:rPr lang="en-US" smtClean="0"/>
              <a:pPr/>
              <a:t>3/28/2024</a:t>
            </a:fld>
            <a:endParaRPr lang="en-US" sz="1100" dirty="0">
              <a:solidFill>
                <a:schemeClr val="tx2"/>
              </a:solidFill>
            </a:endParaRPr>
          </a:p>
        </p:txBody>
      </p:sp>
      <p:sp>
        <p:nvSpPr>
          <p:cNvPr id="3" name="Footer Placeholder 2"/>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4" name="Slide Number Placeholder 3"/>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F6BCBE8-30B0-4476-8762-9236B142003A}" type="datetimeFigureOut">
              <a:rPr lang="en-US" smtClean="0"/>
              <a:pPr/>
              <a:t>3/28/2024</a:t>
            </a:fld>
            <a:endParaRPr lang="en-US" sz="1100" dirty="0">
              <a:solidFill>
                <a:schemeClr val="tx2"/>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7" name="Slide Number Placeholder 6"/>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fld id="{8F6BCBE8-30B0-4476-8762-9236B142003A}" type="datetimeFigureOut">
              <a:rPr lang="en-US" smtClean="0"/>
              <a:pPr/>
              <a:t>3/28/2024</a:t>
            </a:fld>
            <a:endParaRPr lang="en-US" sz="1100" dirty="0">
              <a:solidFill>
                <a:schemeClr val="tx2"/>
              </a:solidFill>
            </a:endParaRPr>
          </a:p>
        </p:txBody>
      </p:sp>
      <p:sp>
        <p:nvSpPr>
          <p:cNvPr id="6" name="Footer Placeholder 5"/>
          <p:cNvSpPr>
            <a:spLocks noGrp="1"/>
          </p:cNvSpPr>
          <p:nvPr>
            <p:ph type="ftr" sz="quarter" idx="11"/>
          </p:nvPr>
        </p:nvSpPr>
        <p:spPr>
          <a:xfrm>
            <a:off x="914400" y="55499"/>
            <a:ext cx="5562600" cy="365125"/>
          </a:xfrm>
        </p:spPr>
        <p:txBody>
          <a:bodyPr/>
          <a:lstStyle/>
          <a:p>
            <a:pPr algn="r" eaLnBrk="1" latinLnBrk="0" hangingPunct="1"/>
            <a:endParaRPr kumimoji="0" lang="en-US" sz="1100" dirty="0">
              <a:solidFill>
                <a:schemeClr val="tx2"/>
              </a:solidFill>
            </a:endParaRPr>
          </a:p>
        </p:txBody>
      </p:sp>
      <p:sp>
        <p:nvSpPr>
          <p:cNvPr id="7" name="Slide Number Placeholder 6"/>
          <p:cNvSpPr>
            <a:spLocks noGrp="1"/>
          </p:cNvSpPr>
          <p:nvPr>
            <p:ph type="sldNum" sz="quarter" idx="12"/>
          </p:nvPr>
        </p:nvSpPr>
        <p:spPr>
          <a:xfrm>
            <a:off x="8610600" y="55499"/>
            <a:ext cx="457200" cy="365125"/>
          </a:xfrm>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F6BCBE8-30B0-4476-8762-9236B142003A}" type="datetimeFigureOut">
              <a:rPr lang="en-US" smtClean="0"/>
              <a:pPr/>
              <a:t>3/28/2024</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F6BCBE8-30B0-4476-8762-9236B142003A}" type="datetimeFigureOut">
              <a:rPr lang="en-US" smtClean="0"/>
              <a:pPr/>
              <a:t>3/28/2024</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sterSlide For Breaks">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82"/>
            </a:gs>
            <a:gs pos="30000">
              <a:srgbClr val="66008F"/>
            </a:gs>
            <a:gs pos="64999">
              <a:srgbClr val="BA0066"/>
            </a:gs>
            <a:gs pos="89999">
              <a:srgbClr val="FF0000"/>
            </a:gs>
            <a:gs pos="100000">
              <a:srgbClr val="FF820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footer_graphic.png"/>
          <p:cNvPicPr>
            <a:picLocks noChangeAspect="1"/>
          </p:cNvPicPr>
          <p:nvPr/>
        </p:nvPicPr>
        <p:blipFill>
          <a:blip r:embed="rId16" cstate="print"/>
          <a:stretch>
            <a:fillRect/>
          </a:stretch>
        </p:blipFill>
        <p:spPr>
          <a:xfrm>
            <a:off x="0" y="5435827"/>
            <a:ext cx="9144000" cy="1420586"/>
          </a:xfrm>
          <a:prstGeom prst="rect">
            <a:avLst/>
          </a:prstGeom>
        </p:spPr>
      </p:pic>
      <p:pic>
        <p:nvPicPr>
          <p:cNvPr id="5" name="Picture 11" descr="LOGO-final"/>
          <p:cNvPicPr>
            <a:picLocks noChangeAspect="1" noChangeArrowheads="1"/>
          </p:cNvPicPr>
          <p:nvPr/>
        </p:nvPicPr>
        <p:blipFill>
          <a:blip r:embed="rId17" cstate="print">
            <a:clrChange>
              <a:clrFrom>
                <a:srgbClr val="FFFFFF"/>
              </a:clrFrom>
              <a:clrTo>
                <a:srgbClr val="FFFFFF">
                  <a:alpha val="0"/>
                </a:srgbClr>
              </a:clrTo>
            </a:clrChange>
            <a:lum bright="20000" contrast="-20000"/>
          </a:blip>
          <a:srcRect/>
          <a:stretch>
            <a:fillRect/>
          </a:stretch>
        </p:blipFill>
        <p:spPr bwMode="auto">
          <a:xfrm>
            <a:off x="8486909" y="5903455"/>
            <a:ext cx="657091" cy="95454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6" name="TextBox 5"/>
          <p:cNvSpPr txBox="1"/>
          <p:nvPr/>
        </p:nvSpPr>
        <p:spPr>
          <a:xfrm>
            <a:off x="5638800" y="6581001"/>
            <a:ext cx="2971800" cy="276999"/>
          </a:xfrm>
          <a:prstGeom prst="rect">
            <a:avLst/>
          </a:prstGeom>
          <a:noFill/>
        </p:spPr>
        <p:txBody>
          <a:bodyPr wrap="square" rtlCol="0">
            <a:spAutoFit/>
          </a:bodyPr>
          <a:lstStyle/>
          <a:p>
            <a:r>
              <a:rPr lang="en-US" sz="1200" b="1" dirty="0">
                <a:solidFill>
                  <a:schemeClr val="tx1">
                    <a:lumMod val="75000"/>
                  </a:schemeClr>
                </a:solidFill>
              </a:rPr>
              <a:t>NAVY CHILDREN SCHOOL, VISAKHAPATNAM</a:t>
            </a:r>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 id="2147483716" r:id="rId13"/>
    <p:sldLayoutId id="2147483729" r:id="rId14"/>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8"/>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9"/>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9"/>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9"/>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9"/>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82"/>
            </a:gs>
            <a:gs pos="30000">
              <a:srgbClr val="66008F"/>
            </a:gs>
            <a:gs pos="64999">
              <a:srgbClr val="BA0066"/>
            </a:gs>
            <a:gs pos="89999">
              <a:srgbClr val="FF0000"/>
            </a:gs>
            <a:gs pos="100000">
              <a:srgbClr val="FF8200"/>
            </a:gs>
          </a:gsLst>
          <a:lin ang="5400000" scaled="0"/>
          <a:tileRect/>
        </a:grad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5"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8F6BCBE8-30B0-4476-8762-9236B142003A}" type="datetimeFigureOut">
              <a:rPr lang="en-US" smtClean="0"/>
              <a:pPr/>
              <a:t>3/28/2024</a:t>
            </a:fld>
            <a:endParaRPr lang="en-US" sz="1100" dirty="0">
              <a:solidFill>
                <a:schemeClr val="tx2"/>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lgn="r" eaLnBrk="1" latinLnBrk="0" hangingPunct="1"/>
            <a:endParaRPr kumimoji="0" lang="en-US" sz="1100" dirty="0">
              <a:solidFill>
                <a:schemeClr val="tx2"/>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 bg1="dk1" tx1="lt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69" r:id="rId13"/>
    <p:sldLayoutId id="2147483768" r:id="rId14"/>
  </p:sldLayoutIdLst>
  <p:transition>
    <p:fade/>
  </p:transition>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4.xml"/><Relationship Id="rId1" Type="http://schemas.openxmlformats.org/officeDocument/2006/relationships/themeOverride" Target="../theme/themeOverride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8.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9.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9.xml"/><Relationship Id="rId1" Type="http://schemas.openxmlformats.org/officeDocument/2006/relationships/themeOverride" Target="../theme/themeOverr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9.xml"/><Relationship Id="rId1" Type="http://schemas.openxmlformats.org/officeDocument/2006/relationships/themeOverride" Target="../theme/themeOverride1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Layout" Target="../slideLayouts/slideLayout24.xml"/><Relationship Id="rId1" Type="http://schemas.openxmlformats.org/officeDocument/2006/relationships/themeOverride" Target="../theme/themeOverride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9.xml"/><Relationship Id="rId1" Type="http://schemas.openxmlformats.org/officeDocument/2006/relationships/themeOverride" Target="../theme/themeOverride1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hemeOverride" Target="../theme/themeOverride15.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hemeOverride" Target="../theme/themeOverride16.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hemeOverride" Target="../theme/themeOverride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hyperlink" Target="https://www.hirawatsonline.com/collections/all" TargetMode="Externa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hemeOverride" Target="../theme/themeOverride18.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hemeOverride" Target="../theme/themeOverride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hemeOverride" Target="../theme/themeOverride20.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9.xml"/><Relationship Id="rId1" Type="http://schemas.openxmlformats.org/officeDocument/2006/relationships/themeOverride" Target="../theme/themeOverride21.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hemeOverride" Target="../theme/themeOverride2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9.xml"/><Relationship Id="rId1" Type="http://schemas.openxmlformats.org/officeDocument/2006/relationships/themeOverride" Target="../theme/themeOverride23.xml"/><Relationship Id="rId4" Type="http://schemas.openxmlformats.org/officeDocument/2006/relationships/image" Target="../media/image68.jpeg"/></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9.xml"/><Relationship Id="rId1" Type="http://schemas.openxmlformats.org/officeDocument/2006/relationships/themeOverride" Target="../theme/themeOverride24.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9.xml"/><Relationship Id="rId4" Type="http://schemas.openxmlformats.org/officeDocument/2006/relationships/image" Target="../media/image75.jpeg"/></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9.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1.png"/><Relationship Id="rId7" Type="http://schemas.openxmlformats.org/officeDocument/2006/relationships/image" Target="../media/image83.jpeg"/><Relationship Id="rId2" Type="http://schemas.openxmlformats.org/officeDocument/2006/relationships/slideLayout" Target="../slideLayouts/slideLayout19.xml"/><Relationship Id="rId1" Type="http://schemas.openxmlformats.org/officeDocument/2006/relationships/themeOverride" Target="../theme/themeOverride25.xml"/><Relationship Id="rId6" Type="http://schemas.openxmlformats.org/officeDocument/2006/relationships/image" Target="../media/image82.jpeg"/><Relationship Id="rId5" Type="http://schemas.openxmlformats.org/officeDocument/2006/relationships/hyperlink" Target="https://creativecommons.org/licenses/by-nc/3.0/" TargetMode="External"/><Relationship Id="rId4" Type="http://schemas.openxmlformats.org/officeDocument/2006/relationships/hyperlink" Target="https://www.freepngimg.com/png/62249-colored-gold-color-computer-file-border"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19.xml"/><Relationship Id="rId1" Type="http://schemas.openxmlformats.org/officeDocument/2006/relationships/themeOverride" Target="../theme/themeOverride26.xml"/><Relationship Id="rId5" Type="http://schemas.openxmlformats.org/officeDocument/2006/relationships/image" Target="../media/image87.jpeg"/><Relationship Id="rId4" Type="http://schemas.openxmlformats.org/officeDocument/2006/relationships/image" Target="../media/image86.jpeg"/></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19.xml"/><Relationship Id="rId1" Type="http://schemas.openxmlformats.org/officeDocument/2006/relationships/themeOverride" Target="../theme/themeOverride27.xml"/><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19.xml"/><Relationship Id="rId1" Type="http://schemas.openxmlformats.org/officeDocument/2006/relationships/themeOverride" Target="../theme/themeOverride28.xml"/><Relationship Id="rId5" Type="http://schemas.openxmlformats.org/officeDocument/2006/relationships/image" Target="../media/image94.png"/><Relationship Id="rId4" Type="http://schemas.openxmlformats.org/officeDocument/2006/relationships/image" Target="../media/image93.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9" name="Text Placeholder 3"/>
          <p:cNvSpPr txBox="1">
            <a:spLocks/>
          </p:cNvSpPr>
          <p:nvPr/>
        </p:nvSpPr>
        <p:spPr>
          <a:xfrm>
            <a:off x="0" y="0"/>
            <a:ext cx="9144000" cy="1512168"/>
          </a:xfrm>
          <a:prstGeom prst="rect">
            <a:avLst/>
          </a:prstGeom>
          <a:solidFill>
            <a:schemeClr val="accent2">
              <a:lumMod val="75000"/>
            </a:schemeClr>
          </a:solidFill>
        </p:spPr>
        <p:txBody>
          <a:bodyPr lIns="0" tIns="72000" rIns="0" bIns="72000">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63">
              <a:spcBef>
                <a:spcPts val="600"/>
              </a:spcBef>
              <a:defRPr/>
            </a:pPr>
            <a:r>
              <a:rPr lang="en-US" sz="4400" b="1" dirty="0">
                <a:ln w="11430"/>
                <a:solidFill>
                  <a:srgbClr val="FFC000"/>
                </a:solidFill>
                <a:effectLst>
                  <a:outerShdw blurRad="50800" dist="39000" dir="5460000" algn="tl">
                    <a:srgbClr val="000000">
                      <a:alpha val="38000"/>
                    </a:srgbClr>
                  </a:outerShdw>
                </a:effectLst>
              </a:rPr>
              <a:t>NAVY</a:t>
            </a: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400" b="1" dirty="0">
                <a:ln w="11430"/>
                <a:solidFill>
                  <a:srgbClr val="FFC000"/>
                </a:solidFill>
                <a:effectLst>
                  <a:outerShdw blurRad="50800" dist="39000" dir="5460000" algn="tl">
                    <a:srgbClr val="000000">
                      <a:alpha val="38000"/>
                    </a:srgbClr>
                  </a:outerShdw>
                </a:effectLst>
              </a:rPr>
              <a:t>CHILDREN SCHOOL</a:t>
            </a:r>
          </a:p>
          <a:p>
            <a:pPr algn="ctr" defTabSz="914363">
              <a:lnSpc>
                <a:spcPct val="90000"/>
              </a:lnSpc>
              <a:spcBef>
                <a:spcPct val="20000"/>
              </a:spcBef>
              <a:defRPr/>
            </a:pPr>
            <a:r>
              <a:rPr lang="en-US" sz="4400" b="1" dirty="0">
                <a:ln w="11430"/>
                <a:solidFill>
                  <a:srgbClr val="FFC000"/>
                </a:solidFill>
                <a:effectLst>
                  <a:outerShdw blurRad="50800" dist="39000" dir="5460000" algn="tl">
                    <a:srgbClr val="000000">
                      <a:alpha val="38000"/>
                    </a:srgbClr>
                  </a:outerShdw>
                </a:effectLst>
              </a:rPr>
              <a:t>VISAKHAPATNAM</a:t>
            </a:r>
            <a:endParaRPr lang="en-US" sz="4000" b="1" dirty="0">
              <a:ln w="11430"/>
              <a:solidFill>
                <a:srgbClr val="FFC000"/>
              </a:solidFill>
              <a:effectLst>
                <a:outerShdw blurRad="50800" dist="39000" dir="5460000" algn="tl">
                  <a:srgbClr val="000000">
                    <a:alpha val="38000"/>
                  </a:srgbClr>
                </a:outerShdw>
              </a:effectLst>
            </a:endParaRPr>
          </a:p>
          <a:p>
            <a:pPr algn="ctr" defTabSz="914363">
              <a:lnSpc>
                <a:spcPct val="90000"/>
              </a:lnSpc>
              <a:spcBef>
                <a:spcPct val="20000"/>
              </a:spcBef>
              <a:defRPr/>
            </a:pPr>
            <a:endParaRPr lang="en-US" sz="4000" b="1" dirty="0">
              <a:ln w="11430"/>
              <a:solidFill>
                <a:srgbClr val="FFC000"/>
              </a:solidFill>
              <a:effectLst>
                <a:outerShdw blurRad="50800" dist="39000" dir="5460000" algn="tl">
                  <a:srgbClr val="000000">
                    <a:alpha val="38000"/>
                  </a:srgbClr>
                </a:outerShdw>
              </a:effectLst>
            </a:endParaRPr>
          </a:p>
          <a:p>
            <a:pPr algn="ctr" defTabSz="914363">
              <a:lnSpc>
                <a:spcPct val="90000"/>
              </a:lnSpc>
              <a:spcBef>
                <a:spcPct val="20000"/>
              </a:spcBef>
              <a:defRPr/>
            </a:pPr>
            <a:endParaRPr lang="en-US" sz="4000" b="1" dirty="0">
              <a:ln w="11430"/>
              <a:solidFill>
                <a:srgbClr val="FFC000"/>
              </a:solidFill>
              <a:effectLst>
                <a:outerShdw blurRad="50800" dist="39000" dir="5460000" algn="tl">
                  <a:srgbClr val="000000">
                    <a:alpha val="38000"/>
                  </a:srgbClr>
                </a:outerShdw>
              </a:effectLst>
            </a:endParaRPr>
          </a:p>
        </p:txBody>
      </p:sp>
      <p:pic>
        <p:nvPicPr>
          <p:cNvPr id="5" name="Picture 4" descr="Z:\Secondary Wing\Teachers\Ujwala\dairy\2018-19\NCS LOGO + NK LOGO-01.png"/>
          <p:cNvPicPr/>
          <p:nvPr/>
        </p:nvPicPr>
        <p:blipFill>
          <a:blip r:embed="rId4" cstate="print"/>
          <a:srcRect l="53365" t="5896" r="2724" b="12472"/>
          <a:stretch>
            <a:fillRect/>
          </a:stretch>
        </p:blipFill>
        <p:spPr bwMode="auto">
          <a:xfrm>
            <a:off x="3707904" y="1844824"/>
            <a:ext cx="1584176" cy="2088232"/>
          </a:xfrm>
          <a:prstGeom prst="rect">
            <a:avLst/>
          </a:prstGeom>
          <a:noFill/>
          <a:ln w="9525">
            <a:noFill/>
            <a:miter lim="800000"/>
            <a:headEnd/>
            <a:tailEnd/>
          </a:ln>
        </p:spPr>
      </p:pic>
      <p:sp>
        <p:nvSpPr>
          <p:cNvPr id="2" name="Rectangle 1">
            <a:extLst>
              <a:ext uri="{FF2B5EF4-FFF2-40B4-BE49-F238E27FC236}">
                <a16:creationId xmlns="" xmlns:a16="http://schemas.microsoft.com/office/drawing/2014/main" id="{69F95AC9-B62D-417E-BFC8-0512F07D1D1A}"/>
              </a:ext>
            </a:extLst>
          </p:cNvPr>
          <p:cNvSpPr/>
          <p:nvPr/>
        </p:nvSpPr>
        <p:spPr>
          <a:xfrm>
            <a:off x="0" y="4232858"/>
            <a:ext cx="9144000" cy="2739211"/>
          </a:xfrm>
          <a:prstGeom prst="rect">
            <a:avLst/>
          </a:prstGeom>
          <a:solidFill>
            <a:schemeClr val="bg1">
              <a:lumMod val="95000"/>
            </a:schemeClr>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ct val="50000"/>
              </a:spcBef>
              <a:spcAft>
                <a:spcPts val="0"/>
              </a:spcAft>
              <a:defRPr/>
            </a:pPr>
            <a:r>
              <a:rPr lang="en-US" sz="4000" b="1" u="sng"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ORIENTATION PROGRAMME</a:t>
            </a:r>
          </a:p>
          <a:p>
            <a:pPr lvl="0" algn="ctr">
              <a:defRPr/>
            </a:pP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 </a:t>
            </a:r>
          </a:p>
          <a:p>
            <a:pPr lvl="0" algn="ctr">
              <a:defRPr/>
            </a:pPr>
            <a:r>
              <a:rPr lang="en-US" sz="4000" b="1" u="sng"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Class XII</a:t>
            </a:r>
          </a:p>
          <a:p>
            <a:pPr lvl="0" algn="ctr">
              <a:lnSpc>
                <a:spcPct val="150000"/>
              </a:lnSpc>
              <a:defRPr/>
            </a:pPr>
            <a:r>
              <a:rPr lang="en-US" sz="4000" b="1" u="sng"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(AY </a:t>
            </a:r>
            <a:r>
              <a:rPr lang="en-US" sz="4000" b="1" u="sng"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2024-25)</a:t>
            </a:r>
            <a:endParaRPr lang="en-US" sz="4000" b="1" u="sng"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p:cNvPicPr>
          <p:nvPr/>
        </p:nvPicPr>
        <p:blipFill>
          <a:blip r:embed="rId2"/>
          <a:srcRect l="18997" t="11578" r="22487" b="13818"/>
          <a:stretch>
            <a:fillRect/>
          </a:stretch>
        </p:blipFill>
        <p:spPr bwMode="auto">
          <a:xfrm>
            <a:off x="1331913" y="965200"/>
            <a:ext cx="6911975" cy="4695825"/>
          </a:xfrm>
          <a:prstGeom prst="rect">
            <a:avLst/>
          </a:prstGeom>
          <a:noFill/>
          <a:ln w="57150">
            <a:solidFill>
              <a:srgbClr val="CC00FF"/>
            </a:solidFill>
            <a:miter lim="800000"/>
            <a:headEnd/>
            <a:tailEnd/>
          </a:ln>
        </p:spPr>
      </p:pic>
      <p:pic>
        <p:nvPicPr>
          <p:cNvPr id="29699" name="Picture 7" descr="Parents Meeting Border Yellow Simple Cartoon Background Backgrounds | PSD  Free Download - Pikbest"/>
          <p:cNvPicPr>
            <a:picLocks noChangeAspect="1" noChangeArrowheads="1"/>
          </p:cNvPicPr>
          <p:nvPr/>
        </p:nvPicPr>
        <p:blipFill>
          <a:blip r:embed="rId3"/>
          <a:srcRect/>
          <a:stretch>
            <a:fillRect/>
          </a:stretch>
        </p:blipFill>
        <p:spPr bwMode="auto">
          <a:xfrm>
            <a:off x="552450" y="476250"/>
            <a:ext cx="8123238" cy="6080125"/>
          </a:xfrm>
          <a:prstGeom prst="rect">
            <a:avLst/>
          </a:prstGeom>
          <a:noFill/>
          <a:ln w="57150">
            <a:solidFill>
              <a:srgbClr val="C00000"/>
            </a:solidFill>
            <a:miter lim="800000"/>
            <a:headEnd/>
            <a:tailEnd/>
          </a:ln>
        </p:spPr>
      </p:pic>
      <p:graphicFrame>
        <p:nvGraphicFramePr>
          <p:cNvPr id="6" name="Table 5"/>
          <p:cNvGraphicFramePr>
            <a:graphicFrameLocks noGrp="1"/>
          </p:cNvGraphicFramePr>
          <p:nvPr/>
        </p:nvGraphicFramePr>
        <p:xfrm>
          <a:off x="1905000" y="1371602"/>
          <a:ext cx="5514975" cy="4814883"/>
        </p:xfrm>
        <a:graphic>
          <a:graphicData uri="http://schemas.openxmlformats.org/drawingml/2006/table">
            <a:tbl>
              <a:tblPr/>
              <a:tblGrid>
                <a:gridCol w="419504"/>
                <a:gridCol w="2886335"/>
                <a:gridCol w="2209136"/>
              </a:tblGrid>
              <a:tr h="566457">
                <a:tc>
                  <a:txBody>
                    <a:bodyPr/>
                    <a:lstStyle/>
                    <a:p>
                      <a:pPr algn="ctr">
                        <a:lnSpc>
                          <a:spcPct val="115000"/>
                        </a:lnSpc>
                        <a:spcAft>
                          <a:spcPts val="0"/>
                        </a:spcAft>
                        <a:tabLst>
                          <a:tab pos="450215" algn="l"/>
                        </a:tabLst>
                      </a:pPr>
                      <a:r>
                        <a:rPr lang="en-US" sz="1200" b="1" dirty="0">
                          <a:latin typeface="Arial"/>
                          <a:ea typeface="Times New Roman"/>
                          <a:cs typeface="Mangal"/>
                        </a:rPr>
                        <a:t>7.</a:t>
                      </a:r>
                      <a:endParaRPr lang="en-US" sz="1100" dirty="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a:latin typeface="Arial"/>
                          <a:ea typeface="Times New Roman"/>
                          <a:cs typeface="Mangal"/>
                        </a:rPr>
                        <a:t>Mrs Rakhi Khanna</a:t>
                      </a:r>
                      <a:endParaRPr lang="en-US" sz="1100">
                        <a:latin typeface="Calibri"/>
                        <a:ea typeface="Times New Roman"/>
                        <a:cs typeface="Mangal"/>
                      </a:endParaRPr>
                    </a:p>
                    <a:p>
                      <a:pPr>
                        <a:lnSpc>
                          <a:spcPct val="115000"/>
                        </a:lnSpc>
                        <a:spcAft>
                          <a:spcPts val="0"/>
                        </a:spcAft>
                        <a:tabLst>
                          <a:tab pos="450215" algn="l"/>
                        </a:tabLst>
                      </a:pPr>
                      <a:r>
                        <a:rPr lang="en-US" sz="1200" b="1">
                          <a:latin typeface="Arial"/>
                          <a:ea typeface="Times New Roman"/>
                          <a:cs typeface="Mangal"/>
                        </a:rPr>
                        <a:t>Headmistress, NKG, DH(V)</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a:latin typeface="Arial"/>
                          <a:ea typeface="Times New Roman"/>
                          <a:cs typeface="Mangal"/>
                        </a:rPr>
                        <a:t>Treasurer</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r>
              <a:tr h="566457">
                <a:tc>
                  <a:txBody>
                    <a:bodyPr/>
                    <a:lstStyle/>
                    <a:p>
                      <a:pPr algn="ctr">
                        <a:lnSpc>
                          <a:spcPct val="115000"/>
                        </a:lnSpc>
                        <a:spcAft>
                          <a:spcPts val="0"/>
                        </a:spcAft>
                        <a:tabLst>
                          <a:tab pos="450215" algn="l"/>
                        </a:tabLst>
                      </a:pPr>
                      <a:r>
                        <a:rPr lang="en-US" sz="1200" b="1">
                          <a:latin typeface="Arial"/>
                          <a:ea typeface="Times New Roman"/>
                          <a:cs typeface="Mangal"/>
                        </a:rPr>
                        <a:t>8.</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dirty="0" err="1">
                          <a:latin typeface="Arial"/>
                          <a:ea typeface="Times New Roman"/>
                          <a:cs typeface="Mangal"/>
                        </a:rPr>
                        <a:t>Mrs</a:t>
                      </a:r>
                      <a:r>
                        <a:rPr lang="en-US" sz="1200" b="1" dirty="0">
                          <a:latin typeface="Arial"/>
                          <a:ea typeface="Times New Roman"/>
                          <a:cs typeface="Mangal"/>
                        </a:rPr>
                        <a:t> </a:t>
                      </a:r>
                      <a:r>
                        <a:rPr lang="en-US" sz="1200" b="1" dirty="0" err="1">
                          <a:latin typeface="Arial"/>
                          <a:ea typeface="Times New Roman"/>
                          <a:cs typeface="Mangal"/>
                        </a:rPr>
                        <a:t>Rashmeet</a:t>
                      </a:r>
                      <a:r>
                        <a:rPr lang="en-US" sz="1200" b="1" dirty="0">
                          <a:latin typeface="Arial"/>
                          <a:ea typeface="Times New Roman"/>
                          <a:cs typeface="Mangal"/>
                        </a:rPr>
                        <a:t> </a:t>
                      </a:r>
                      <a:r>
                        <a:rPr lang="en-US" sz="1200" b="1" dirty="0" err="1">
                          <a:latin typeface="Arial"/>
                          <a:ea typeface="Times New Roman"/>
                          <a:cs typeface="Mangal"/>
                        </a:rPr>
                        <a:t>Minhas</a:t>
                      </a:r>
                      <a:endParaRPr lang="en-US" sz="1100" dirty="0">
                        <a:latin typeface="Calibri"/>
                        <a:ea typeface="Times New Roman"/>
                        <a:cs typeface="Mangal"/>
                      </a:endParaRPr>
                    </a:p>
                    <a:p>
                      <a:pPr>
                        <a:lnSpc>
                          <a:spcPct val="115000"/>
                        </a:lnSpc>
                        <a:spcAft>
                          <a:spcPts val="0"/>
                        </a:spcAft>
                        <a:tabLst>
                          <a:tab pos="450215" algn="l"/>
                        </a:tabLst>
                      </a:pPr>
                      <a:r>
                        <a:rPr lang="en-US" sz="1200" b="1" dirty="0">
                          <a:latin typeface="Arial"/>
                          <a:ea typeface="Times New Roman"/>
                          <a:cs typeface="Mangal"/>
                        </a:rPr>
                        <a:t>Headmistress, NKG , NSB(V)</a:t>
                      </a:r>
                      <a:endParaRPr lang="en-US" sz="1100" dirty="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dirty="0">
                          <a:latin typeface="Arial"/>
                          <a:ea typeface="Times New Roman"/>
                          <a:cs typeface="Mangal"/>
                        </a:rPr>
                        <a:t>Treasurer</a:t>
                      </a:r>
                      <a:endParaRPr lang="en-US" sz="1100" dirty="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r>
              <a:tr h="566457">
                <a:tc>
                  <a:txBody>
                    <a:bodyPr/>
                    <a:lstStyle/>
                    <a:p>
                      <a:pPr algn="ctr">
                        <a:lnSpc>
                          <a:spcPct val="115000"/>
                        </a:lnSpc>
                        <a:spcAft>
                          <a:spcPts val="0"/>
                        </a:spcAft>
                        <a:tabLst>
                          <a:tab pos="450215" algn="l"/>
                        </a:tabLst>
                      </a:pPr>
                      <a:r>
                        <a:rPr lang="en-US" sz="1200" b="1">
                          <a:latin typeface="Arial"/>
                          <a:ea typeface="Times New Roman"/>
                          <a:cs typeface="Mangal"/>
                        </a:rPr>
                        <a:t>9.</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b="1">
                          <a:latin typeface="Arial"/>
                          <a:ea typeface="Times New Roman"/>
                          <a:cs typeface="Mangal"/>
                        </a:rPr>
                        <a:t>Mr RVA Subramanyam,</a:t>
                      </a:r>
                      <a:endParaRPr lang="en-US" sz="1100">
                        <a:latin typeface="Calibri"/>
                        <a:ea typeface="Times New Roman"/>
                        <a:cs typeface="Mangal"/>
                      </a:endParaRPr>
                    </a:p>
                    <a:p>
                      <a:pPr>
                        <a:lnSpc>
                          <a:spcPct val="115000"/>
                        </a:lnSpc>
                        <a:spcAft>
                          <a:spcPts val="0"/>
                        </a:spcAft>
                      </a:pPr>
                      <a:r>
                        <a:rPr lang="en-US" sz="1200" b="1">
                          <a:latin typeface="Arial"/>
                          <a:ea typeface="Times New Roman"/>
                          <a:cs typeface="Mangal"/>
                        </a:rPr>
                        <a:t>TGT(Maths), 104 Area (V)</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a:latin typeface="Arial"/>
                          <a:ea typeface="Times New Roman"/>
                          <a:cs typeface="Mangal"/>
                        </a:rPr>
                        <a:t>Treasurer</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r>
              <a:tr h="283227">
                <a:tc>
                  <a:txBody>
                    <a:bodyPr/>
                    <a:lstStyle/>
                    <a:p>
                      <a:pPr algn="ctr">
                        <a:lnSpc>
                          <a:spcPct val="115000"/>
                        </a:lnSpc>
                        <a:spcAft>
                          <a:spcPts val="0"/>
                        </a:spcAft>
                        <a:tabLst>
                          <a:tab pos="450215" algn="l"/>
                        </a:tabLst>
                      </a:pPr>
                      <a:r>
                        <a:rPr lang="en-US" sz="1200" b="1">
                          <a:latin typeface="Arial"/>
                          <a:ea typeface="Times New Roman"/>
                          <a:cs typeface="Mangal"/>
                        </a:rPr>
                        <a:t>10.</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b="1">
                          <a:latin typeface="Arial"/>
                          <a:ea typeface="Times New Roman"/>
                          <a:cs typeface="Mangal"/>
                        </a:rPr>
                        <a:t>Mr S Raghunath</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a:latin typeface="Arial"/>
                          <a:ea typeface="Times New Roman"/>
                          <a:cs typeface="Mangal"/>
                        </a:rPr>
                        <a:t>PTI member, 104 area</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r>
              <a:tr h="566457">
                <a:tc>
                  <a:txBody>
                    <a:bodyPr/>
                    <a:lstStyle/>
                    <a:p>
                      <a:pPr algn="ctr">
                        <a:lnSpc>
                          <a:spcPct val="115000"/>
                        </a:lnSpc>
                        <a:spcAft>
                          <a:spcPts val="0"/>
                        </a:spcAft>
                        <a:tabLst>
                          <a:tab pos="450215" algn="l"/>
                        </a:tabLst>
                      </a:pPr>
                      <a:r>
                        <a:rPr lang="en-US" sz="1200" b="1">
                          <a:latin typeface="Arial"/>
                          <a:ea typeface="Times New Roman"/>
                          <a:cs typeface="Mangal"/>
                        </a:rPr>
                        <a:t>11.</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b="1">
                          <a:latin typeface="Arial"/>
                          <a:ea typeface="Times New Roman"/>
                          <a:cs typeface="Mangal"/>
                        </a:rPr>
                        <a:t>Mrs Roumelia K Sekhon </a:t>
                      </a:r>
                      <a:endParaRPr lang="en-US" sz="1100">
                        <a:latin typeface="Calibri"/>
                        <a:ea typeface="Times New Roman"/>
                        <a:cs typeface="Mangal"/>
                      </a:endParaRPr>
                    </a:p>
                    <a:p>
                      <a:pPr>
                        <a:lnSpc>
                          <a:spcPct val="115000"/>
                        </a:lnSpc>
                        <a:spcAft>
                          <a:spcPts val="0"/>
                        </a:spcAft>
                        <a:tabLst>
                          <a:tab pos="450215" algn="l"/>
                        </a:tabLst>
                      </a:pPr>
                      <a:r>
                        <a:rPr lang="en-US" sz="1200" b="1">
                          <a:latin typeface="Arial"/>
                          <a:ea typeface="Times New Roman"/>
                          <a:cs typeface="Mangal"/>
                        </a:rPr>
                        <a:t> Secondary Wing , NCS NSB(V)</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a:latin typeface="Arial"/>
                          <a:ea typeface="Times New Roman"/>
                          <a:cs typeface="Mangal"/>
                        </a:rPr>
                        <a:t>Teacher Member</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r>
              <a:tr h="566457">
                <a:tc>
                  <a:txBody>
                    <a:bodyPr/>
                    <a:lstStyle/>
                    <a:p>
                      <a:pPr algn="ctr">
                        <a:lnSpc>
                          <a:spcPct val="115000"/>
                        </a:lnSpc>
                        <a:spcAft>
                          <a:spcPts val="0"/>
                        </a:spcAft>
                        <a:tabLst>
                          <a:tab pos="450215" algn="l"/>
                        </a:tabLst>
                      </a:pPr>
                      <a:r>
                        <a:rPr lang="en-US" sz="1200" b="1">
                          <a:latin typeface="Arial"/>
                          <a:ea typeface="Times New Roman"/>
                          <a:cs typeface="Mangal"/>
                        </a:rPr>
                        <a:t>12.</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b="1">
                          <a:latin typeface="Arial"/>
                          <a:ea typeface="Times New Roman"/>
                          <a:cs typeface="Mangal"/>
                        </a:rPr>
                        <a:t> Mrs NV Jayasree</a:t>
                      </a:r>
                      <a:endParaRPr lang="en-US" sz="1100">
                        <a:latin typeface="Calibri"/>
                        <a:ea typeface="Times New Roman"/>
                        <a:cs typeface="Mangal"/>
                      </a:endParaRPr>
                    </a:p>
                    <a:p>
                      <a:pPr>
                        <a:lnSpc>
                          <a:spcPct val="115000"/>
                        </a:lnSpc>
                        <a:spcAft>
                          <a:spcPts val="0"/>
                        </a:spcAft>
                        <a:tabLst>
                          <a:tab pos="450215" algn="l"/>
                        </a:tabLst>
                      </a:pPr>
                      <a:r>
                        <a:rPr lang="en-US" sz="1200" b="1">
                          <a:latin typeface="Arial"/>
                          <a:ea typeface="Times New Roman"/>
                          <a:cs typeface="Mangal"/>
                        </a:rPr>
                        <a:t> Primary Wing, NCS, NSB(V)</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a:latin typeface="Arial"/>
                          <a:ea typeface="Times New Roman"/>
                          <a:cs typeface="Mangal"/>
                        </a:rPr>
                        <a:t>Teacher Member</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r>
              <a:tr h="566457">
                <a:tc>
                  <a:txBody>
                    <a:bodyPr/>
                    <a:lstStyle/>
                    <a:p>
                      <a:pPr algn="ctr">
                        <a:lnSpc>
                          <a:spcPct val="115000"/>
                        </a:lnSpc>
                        <a:spcAft>
                          <a:spcPts val="0"/>
                        </a:spcAft>
                        <a:tabLst>
                          <a:tab pos="450215" algn="l"/>
                        </a:tabLst>
                      </a:pPr>
                      <a:r>
                        <a:rPr lang="en-US" sz="1200" b="1">
                          <a:latin typeface="Arial"/>
                          <a:ea typeface="Times New Roman"/>
                          <a:cs typeface="Mangal"/>
                        </a:rPr>
                        <a:t>13.</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b="1">
                          <a:latin typeface="Arial"/>
                          <a:ea typeface="Times New Roman"/>
                          <a:cs typeface="Mangal"/>
                        </a:rPr>
                        <a:t> Mrs Asha Kumari</a:t>
                      </a:r>
                      <a:endParaRPr lang="en-US" sz="1100">
                        <a:latin typeface="Calibri"/>
                        <a:ea typeface="Times New Roman"/>
                        <a:cs typeface="Mangal"/>
                      </a:endParaRPr>
                    </a:p>
                    <a:p>
                      <a:pPr>
                        <a:lnSpc>
                          <a:spcPct val="115000"/>
                        </a:lnSpc>
                        <a:spcAft>
                          <a:spcPts val="0"/>
                        </a:spcAft>
                      </a:pPr>
                      <a:r>
                        <a:rPr lang="en-US" sz="1200" b="1">
                          <a:latin typeface="Arial"/>
                          <a:ea typeface="Times New Roman"/>
                          <a:cs typeface="Mangal"/>
                        </a:rPr>
                        <a:t>KG, NKG, NSB(V)</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a:latin typeface="Arial"/>
                          <a:ea typeface="Times New Roman"/>
                          <a:cs typeface="Mangal"/>
                        </a:rPr>
                        <a:t>Teacher Member</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r>
              <a:tr h="566457">
                <a:tc>
                  <a:txBody>
                    <a:bodyPr/>
                    <a:lstStyle/>
                    <a:p>
                      <a:pPr algn="ctr">
                        <a:lnSpc>
                          <a:spcPct val="115000"/>
                        </a:lnSpc>
                        <a:spcAft>
                          <a:spcPts val="0"/>
                        </a:spcAft>
                        <a:tabLst>
                          <a:tab pos="450215" algn="l"/>
                        </a:tabLst>
                      </a:pPr>
                      <a:r>
                        <a:rPr lang="en-US" sz="1200" b="1">
                          <a:latin typeface="Arial"/>
                          <a:ea typeface="Times New Roman"/>
                          <a:cs typeface="Mangal"/>
                        </a:rPr>
                        <a:t>14.</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b="1">
                          <a:latin typeface="Arial"/>
                          <a:ea typeface="Times New Roman"/>
                          <a:cs typeface="Mangal"/>
                        </a:rPr>
                        <a:t>Mrs K Kirti Sundari</a:t>
                      </a:r>
                      <a:endParaRPr lang="en-US" sz="1100">
                        <a:latin typeface="Calibri"/>
                        <a:ea typeface="Times New Roman"/>
                        <a:cs typeface="Mangal"/>
                      </a:endParaRPr>
                    </a:p>
                    <a:p>
                      <a:pPr>
                        <a:lnSpc>
                          <a:spcPct val="115000"/>
                        </a:lnSpc>
                        <a:spcAft>
                          <a:spcPts val="0"/>
                        </a:spcAft>
                      </a:pPr>
                      <a:r>
                        <a:rPr lang="en-US" sz="1200" b="1">
                          <a:latin typeface="Arial"/>
                          <a:ea typeface="Times New Roman"/>
                          <a:cs typeface="Mangal"/>
                        </a:rPr>
                        <a:t>KG, NKG, DH(V)</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a:latin typeface="Arial"/>
                          <a:ea typeface="Times New Roman"/>
                          <a:cs typeface="Mangal"/>
                        </a:rPr>
                        <a:t>Teacher Member</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r>
              <a:tr h="566457">
                <a:tc>
                  <a:txBody>
                    <a:bodyPr/>
                    <a:lstStyle/>
                    <a:p>
                      <a:pPr algn="ctr">
                        <a:lnSpc>
                          <a:spcPct val="115000"/>
                        </a:lnSpc>
                        <a:spcAft>
                          <a:spcPts val="0"/>
                        </a:spcAft>
                        <a:tabLst>
                          <a:tab pos="450215" algn="l"/>
                        </a:tabLst>
                      </a:pPr>
                      <a:r>
                        <a:rPr lang="en-US" sz="1200" b="1">
                          <a:latin typeface="Arial"/>
                          <a:ea typeface="Times New Roman"/>
                          <a:cs typeface="Mangal"/>
                        </a:rPr>
                        <a:t>15.</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b="1">
                          <a:latin typeface="Arial"/>
                          <a:ea typeface="Times New Roman"/>
                          <a:cs typeface="Mangal"/>
                        </a:rPr>
                        <a:t>Mrs Sarita Kumari</a:t>
                      </a:r>
                      <a:endParaRPr lang="en-US" sz="1100">
                        <a:latin typeface="Calibri"/>
                        <a:ea typeface="Times New Roman"/>
                        <a:cs typeface="Mangal"/>
                      </a:endParaRPr>
                    </a:p>
                    <a:p>
                      <a:pPr>
                        <a:lnSpc>
                          <a:spcPct val="115000"/>
                        </a:lnSpc>
                        <a:spcAft>
                          <a:spcPts val="0"/>
                        </a:spcAft>
                      </a:pPr>
                      <a:r>
                        <a:rPr lang="en-US" sz="1200" b="1">
                          <a:latin typeface="Arial"/>
                          <a:ea typeface="Times New Roman"/>
                          <a:cs typeface="Mangal"/>
                        </a:rPr>
                        <a:t>TGT SST, 104 Area (V)</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dirty="0">
                          <a:latin typeface="Arial"/>
                          <a:ea typeface="Times New Roman"/>
                          <a:cs typeface="Mangal"/>
                        </a:rPr>
                        <a:t>Teacher Member</a:t>
                      </a:r>
                      <a:endParaRPr lang="en-US" sz="1100" dirty="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r>
            </a:tbl>
          </a:graphicData>
        </a:graphic>
      </p:graphicFrame>
      <p:sp>
        <p:nvSpPr>
          <p:cNvPr id="7" name="Rectangle 6"/>
          <p:cNvSpPr/>
          <p:nvPr/>
        </p:nvSpPr>
        <p:spPr>
          <a:xfrm>
            <a:off x="1905000" y="457200"/>
            <a:ext cx="5486400" cy="833438"/>
          </a:xfrm>
          <a:prstGeom prst="rect">
            <a:avLst/>
          </a:prstGeom>
          <a:ln w="381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sz="2400" b="1" dirty="0">
                <a:solidFill>
                  <a:schemeClr val="tx1">
                    <a:lumMod val="95000"/>
                    <a:lumOff val="5000"/>
                  </a:schemeClr>
                </a:solidFill>
              </a:rPr>
              <a:t>PARENT TEACHER ASSOCIATION</a:t>
            </a:r>
          </a:p>
          <a:p>
            <a:pPr algn="ctr">
              <a:defRPr/>
            </a:pPr>
            <a:r>
              <a:rPr lang="en-SG" sz="2400" b="1" dirty="0">
                <a:solidFill>
                  <a:schemeClr val="tx1">
                    <a:lumMod val="95000"/>
                    <a:lumOff val="5000"/>
                  </a:schemeClr>
                </a:solidFill>
              </a:rPr>
              <a:t>GBM MEMBERS (MARCH 2024)</a:t>
            </a:r>
            <a:endParaRPr lang="en-US" sz="2400" b="1" dirty="0">
              <a:solidFill>
                <a:schemeClr val="tx1">
                  <a:lumMod val="95000"/>
                  <a:lumOff val="5000"/>
                </a:schemeClr>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Colorful rainbow gradient square frame Royalty Free Vector"/>
          <p:cNvPicPr>
            <a:picLocks noChangeAspect="1" noChangeArrowheads="1"/>
          </p:cNvPicPr>
          <p:nvPr/>
        </p:nvPicPr>
        <p:blipFill>
          <a:blip r:embed="rId2"/>
          <a:srcRect l="12444" t="11444" r="11333" b="18698"/>
          <a:stretch>
            <a:fillRect/>
          </a:stretch>
        </p:blipFill>
        <p:spPr bwMode="auto">
          <a:xfrm>
            <a:off x="900113" y="333375"/>
            <a:ext cx="6408737" cy="6335713"/>
          </a:xfrm>
          <a:prstGeom prst="rect">
            <a:avLst/>
          </a:prstGeom>
          <a:noFill/>
          <a:ln w="57150">
            <a:solidFill>
              <a:srgbClr val="C00000"/>
            </a:solidFill>
            <a:miter lim="800000"/>
            <a:headEnd/>
            <a:tailEnd/>
          </a:ln>
        </p:spPr>
      </p:pic>
      <p:pic>
        <p:nvPicPr>
          <p:cNvPr id="30723" name="Picture 2" descr="35,100+ Person Explaining Stock Illustrations, Royalty-Free Vector Graphics  &amp; Clip Art - iStock | Person explaining white background, Business person  explaining, Person explaining something"/>
          <p:cNvPicPr>
            <a:picLocks noChangeAspect="1" noChangeArrowheads="1"/>
          </p:cNvPicPr>
          <p:nvPr/>
        </p:nvPicPr>
        <p:blipFill>
          <a:blip r:embed="rId3"/>
          <a:srcRect/>
          <a:stretch>
            <a:fillRect/>
          </a:stretch>
        </p:blipFill>
        <p:spPr bwMode="auto">
          <a:xfrm>
            <a:off x="6300788" y="4799013"/>
            <a:ext cx="2593975" cy="1725612"/>
          </a:xfrm>
          <a:prstGeom prst="rect">
            <a:avLst/>
          </a:prstGeom>
          <a:noFill/>
          <a:ln w="57150">
            <a:solidFill>
              <a:srgbClr val="CC00FF"/>
            </a:solidFill>
            <a:miter lim="800000"/>
            <a:headEnd/>
            <a:tailEnd/>
          </a:ln>
        </p:spPr>
      </p:pic>
      <p:sp>
        <p:nvSpPr>
          <p:cNvPr id="6" name="TextBox 5"/>
          <p:cNvSpPr txBox="1"/>
          <p:nvPr/>
        </p:nvSpPr>
        <p:spPr>
          <a:xfrm>
            <a:off x="1835150" y="620713"/>
            <a:ext cx="4321175" cy="4894262"/>
          </a:xfrm>
          <a:prstGeom prst="rect">
            <a:avLst/>
          </a:prstGeom>
          <a:noFill/>
        </p:spPr>
        <p:txBody>
          <a:bodyPr>
            <a:spAutoFit/>
          </a:bodyPr>
          <a:lstStyle/>
          <a:p>
            <a:pPr algn="ctr">
              <a:defRPr/>
            </a:pPr>
            <a:r>
              <a:rPr lang="en-US" sz="2400" b="1" kern="100" dirty="0" smtClean="0">
                <a:solidFill>
                  <a:srgbClr val="002060"/>
                </a:solidFill>
                <a:latin typeface="Lucida Calligraphy" panose="03010101010101010101" pitchFamily="66" charset="0"/>
                <a:ea typeface="Calibri" panose="020F0502020204030204" pitchFamily="34" charset="0"/>
                <a:cs typeface="Mangal" panose="02040503050203030202" pitchFamily="18" charset="0"/>
              </a:rPr>
              <a:t>NES </a:t>
            </a:r>
            <a:r>
              <a:rPr lang="en-US" sz="2400" b="1" kern="100" dirty="0">
                <a:solidFill>
                  <a:srgbClr val="002060"/>
                </a:solidFill>
                <a:latin typeface="Lucida Calligraphy" panose="03010101010101010101" pitchFamily="66" charset="0"/>
                <a:ea typeface="Calibri" panose="020F0502020204030204" pitchFamily="34" charset="0"/>
                <a:cs typeface="Mangal" panose="02040503050203030202" pitchFamily="18" charset="0"/>
              </a:rPr>
              <a:t>MOTTO</a:t>
            </a:r>
            <a:endParaRPr lang="en-IN" sz="2400" b="1" kern="100" dirty="0">
              <a:solidFill>
                <a:srgbClr val="002060"/>
              </a:solidFill>
              <a:latin typeface="Calibri" panose="020F0502020204030204" pitchFamily="34" charset="0"/>
              <a:ea typeface="Calibri" panose="020F0502020204030204" pitchFamily="34" charset="0"/>
              <a:cs typeface="Mangal" panose="02040503050203030202" pitchFamily="18" charset="0"/>
            </a:endParaRPr>
          </a:p>
          <a:p>
            <a:pPr algn="ctr">
              <a:defRPr/>
            </a:pPr>
            <a:r>
              <a:rPr lang="en-US" sz="2400" b="1" kern="100" dirty="0">
                <a:latin typeface="Calibri" panose="020F0502020204030204" pitchFamily="34" charset="0"/>
                <a:ea typeface="Calibri" panose="020F0502020204030204" pitchFamily="34" charset="0"/>
                <a:cs typeface="Mangal" panose="02040503050203030202" pitchFamily="18" charset="0"/>
              </a:rPr>
              <a:t> </a:t>
            </a:r>
            <a:endParaRPr lang="en-IN" sz="2400" b="1" kern="100" dirty="0">
              <a:latin typeface="Calibri" panose="020F0502020204030204" pitchFamily="34" charset="0"/>
              <a:ea typeface="Calibri" panose="020F0502020204030204" pitchFamily="34" charset="0"/>
              <a:cs typeface="Mangal" panose="02040503050203030202" pitchFamily="18" charset="0"/>
            </a:endParaRPr>
          </a:p>
          <a:p>
            <a:pPr algn="ctr">
              <a:defRPr/>
            </a:pPr>
            <a:r>
              <a:rPr lang="en-US" sz="2400" b="1" kern="100" dirty="0">
                <a:latin typeface="Garamond" panose="02020404030301010803" pitchFamily="18" charset="0"/>
                <a:ea typeface="Calibri" panose="020F0502020204030204" pitchFamily="34" charset="0"/>
                <a:cs typeface="Mangal" panose="02040503050203030202" pitchFamily="18" charset="0"/>
              </a:rPr>
              <a:t>“GYANEN SHOBHATE” i.e., </a:t>
            </a:r>
            <a:endParaRPr lang="en-IN" sz="2400" b="1" kern="100" dirty="0">
              <a:latin typeface="Calibri" panose="020F0502020204030204" pitchFamily="34" charset="0"/>
              <a:ea typeface="Calibri" panose="020F0502020204030204" pitchFamily="34" charset="0"/>
              <a:cs typeface="Mangal" panose="02040503050203030202" pitchFamily="18" charset="0"/>
            </a:endParaRPr>
          </a:p>
          <a:p>
            <a:pPr algn="ctr">
              <a:defRPr/>
            </a:pPr>
            <a:r>
              <a:rPr lang="en-US" sz="2400" b="1" kern="100" dirty="0">
                <a:latin typeface="Garamond" panose="02020404030301010803" pitchFamily="18" charset="0"/>
                <a:ea typeface="Calibri" panose="020F0502020204030204" pitchFamily="34" charset="0"/>
                <a:cs typeface="Mangal" panose="02040503050203030202" pitchFamily="18" charset="0"/>
              </a:rPr>
              <a:t>“Knowledge is Bliss”</a:t>
            </a:r>
            <a:endParaRPr lang="en-IN" sz="2400" b="1" kern="100" dirty="0">
              <a:latin typeface="Calibri" panose="020F0502020204030204" pitchFamily="34" charset="0"/>
              <a:ea typeface="Calibri" panose="020F0502020204030204" pitchFamily="34" charset="0"/>
              <a:cs typeface="Mangal" panose="02040503050203030202" pitchFamily="18" charset="0"/>
            </a:endParaRPr>
          </a:p>
          <a:p>
            <a:pPr algn="ctr">
              <a:defRPr/>
            </a:pPr>
            <a:r>
              <a:rPr lang="en-US" sz="2400" b="1" kern="100" dirty="0">
                <a:latin typeface="Garamond" panose="02020404030301010803" pitchFamily="18" charset="0"/>
                <a:ea typeface="Calibri" panose="020F0502020204030204" pitchFamily="34" charset="0"/>
                <a:cs typeface="Mangal" panose="02040503050203030202" pitchFamily="18" charset="0"/>
              </a:rPr>
              <a:t> </a:t>
            </a:r>
            <a:endParaRPr lang="en-IN" sz="2400" b="1" kern="100" dirty="0">
              <a:latin typeface="Calibri" panose="020F0502020204030204" pitchFamily="34" charset="0"/>
              <a:ea typeface="Calibri" panose="020F0502020204030204" pitchFamily="34" charset="0"/>
              <a:cs typeface="Mangal" panose="02040503050203030202" pitchFamily="18" charset="0"/>
            </a:endParaRPr>
          </a:p>
          <a:p>
            <a:pPr algn="ctr">
              <a:defRPr/>
            </a:pPr>
            <a:r>
              <a:rPr lang="en-US" sz="2400" b="1" kern="100" dirty="0">
                <a:latin typeface="Garamond" panose="02020404030301010803" pitchFamily="18" charset="0"/>
                <a:ea typeface="Calibri" panose="020F0502020204030204" pitchFamily="34" charset="0"/>
                <a:cs typeface="Mangal" panose="02040503050203030202" pitchFamily="18" charset="0"/>
              </a:rPr>
              <a:t>This motto serves as a constant reminder to the students and teachers of NCS that knowledge is bliss and quest for knowledge will motivate them to strive for more and more knowledge.</a:t>
            </a:r>
            <a:endParaRPr lang="en-IN" sz="2400" b="1" kern="100" dirty="0">
              <a:latin typeface="Calibri" panose="020F0502020204030204" pitchFamily="34" charset="0"/>
              <a:ea typeface="Calibri" panose="020F0502020204030204" pitchFamily="34" charset="0"/>
              <a:cs typeface="Mangal" panose="02040503050203030202" pitchFamily="18" charset="0"/>
            </a:endParaRPr>
          </a:p>
          <a:p>
            <a:pPr algn="ctr">
              <a:defRPr/>
            </a:pPr>
            <a:endParaRPr lang="en-IN" sz="2400" b="1" dirty="0">
              <a:solidFill>
                <a:srgbClr val="002060"/>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Rainbow Border by ShoshyArt | TPT"/>
          <p:cNvPicPr>
            <a:picLocks noChangeAspect="1" noChangeArrowheads="1"/>
          </p:cNvPicPr>
          <p:nvPr/>
        </p:nvPicPr>
        <p:blipFill>
          <a:blip r:embed="rId2"/>
          <a:srcRect/>
          <a:stretch>
            <a:fillRect/>
          </a:stretch>
        </p:blipFill>
        <p:spPr bwMode="auto">
          <a:xfrm>
            <a:off x="2268538" y="773113"/>
            <a:ext cx="5832475" cy="4391025"/>
          </a:xfrm>
          <a:prstGeom prst="rect">
            <a:avLst/>
          </a:prstGeom>
          <a:noFill/>
          <a:ln w="57150">
            <a:solidFill>
              <a:srgbClr val="000000"/>
            </a:solidFill>
            <a:miter lim="800000"/>
            <a:headEnd/>
            <a:tailEnd/>
          </a:ln>
        </p:spPr>
      </p:pic>
      <p:sp>
        <p:nvSpPr>
          <p:cNvPr id="3" name="TextBox 2"/>
          <p:cNvSpPr txBox="1"/>
          <p:nvPr/>
        </p:nvSpPr>
        <p:spPr>
          <a:xfrm>
            <a:off x="2771775" y="1184275"/>
            <a:ext cx="4787900" cy="3108325"/>
          </a:xfrm>
          <a:prstGeom prst="rect">
            <a:avLst/>
          </a:prstGeom>
          <a:noFill/>
        </p:spPr>
        <p:txBody>
          <a:bodyPr>
            <a:spAutoFit/>
          </a:bodyPr>
          <a:lstStyle/>
          <a:p>
            <a:pPr algn="ctr">
              <a:defRPr/>
            </a:pPr>
            <a:r>
              <a:rPr lang="en-US" sz="2800" b="1" i="1" kern="100" dirty="0">
                <a:solidFill>
                  <a:srgbClr val="002060"/>
                </a:solidFill>
                <a:latin typeface="Lucida Calligraphy" panose="03010101010101010101" pitchFamily="66" charset="0"/>
                <a:ea typeface="Calibri" panose="020F0502020204030204" pitchFamily="34" charset="0"/>
                <a:cs typeface="Mangal" panose="02040503050203030202" pitchFamily="18" charset="0"/>
              </a:rPr>
              <a:t>NES VISION</a:t>
            </a:r>
            <a:endParaRPr lang="en-IN" sz="1200" kern="100" dirty="0">
              <a:latin typeface="Calibri" panose="020F0502020204030204" pitchFamily="34" charset="0"/>
              <a:ea typeface="Calibri" panose="020F0502020204030204" pitchFamily="34" charset="0"/>
              <a:cs typeface="Mangal" panose="02040503050203030202" pitchFamily="18" charset="0"/>
            </a:endParaRPr>
          </a:p>
          <a:p>
            <a:pPr algn="ctr">
              <a:defRPr/>
            </a:pPr>
            <a:r>
              <a:rPr lang="en-US" sz="2800" b="1" kern="100" dirty="0">
                <a:latin typeface="Calibri" panose="020F0502020204030204" pitchFamily="34" charset="0"/>
                <a:ea typeface="Calibri" panose="020F0502020204030204" pitchFamily="34" charset="0"/>
                <a:cs typeface="Mangal" panose="02040503050203030202" pitchFamily="18" charset="0"/>
              </a:rPr>
              <a:t> </a:t>
            </a:r>
            <a:endParaRPr lang="en-IN" sz="1200" kern="100" dirty="0">
              <a:latin typeface="Calibri" panose="020F0502020204030204" pitchFamily="34" charset="0"/>
              <a:ea typeface="Calibri" panose="020F0502020204030204" pitchFamily="34" charset="0"/>
              <a:cs typeface="Mangal" panose="02040503050203030202" pitchFamily="18" charset="0"/>
            </a:endParaRPr>
          </a:p>
          <a:p>
            <a:pPr algn="ctr">
              <a:defRPr/>
            </a:pPr>
            <a:r>
              <a:rPr lang="en-US" sz="2800" b="1" kern="100" dirty="0">
                <a:latin typeface="Garamond" panose="02020404030301010803" pitchFamily="18" charset="0"/>
                <a:ea typeface="Calibri" panose="020F0502020204030204" pitchFamily="34" charset="0"/>
                <a:cs typeface="Mangal" panose="02040503050203030202" pitchFamily="18" charset="0"/>
              </a:rPr>
              <a:t>To transform all Navy Children Schools into branded schools of international standards providing world class education.</a:t>
            </a:r>
            <a:endParaRPr lang="en-IN" sz="1200" kern="100" dirty="0">
              <a:latin typeface="Calibri" panose="020F0502020204030204" pitchFamily="34" charset="0"/>
              <a:ea typeface="Calibri" panose="020F0502020204030204" pitchFamily="34" charset="0"/>
              <a:cs typeface="Mangal" panose="02040503050203030202" pitchFamily="18" charset="0"/>
            </a:endParaRPr>
          </a:p>
        </p:txBody>
      </p:sp>
      <p:pic>
        <p:nvPicPr>
          <p:cNvPr id="31748" name="Picture 2" descr="Man Showing Something 3D Illustration download in PNG, OBJ or Blend format"/>
          <p:cNvPicPr>
            <a:picLocks noChangeAspect="1" noChangeArrowheads="1"/>
          </p:cNvPicPr>
          <p:nvPr/>
        </p:nvPicPr>
        <p:blipFill>
          <a:blip r:embed="rId3"/>
          <a:srcRect/>
          <a:stretch>
            <a:fillRect/>
          </a:stretch>
        </p:blipFill>
        <p:spPr bwMode="auto">
          <a:xfrm>
            <a:off x="682625" y="4508500"/>
            <a:ext cx="2160588" cy="2160588"/>
          </a:xfrm>
          <a:prstGeom prst="rect">
            <a:avLst/>
          </a:prstGeom>
          <a:noFill/>
          <a:ln w="57150">
            <a:solidFill>
              <a:srgbClr val="CC00FF"/>
            </a:solidFill>
            <a:miter lim="800000"/>
            <a:headEnd/>
            <a:tailEnd/>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Download Marcos De Colores Png Imagui PNG Image with No Background -  PNGkey.com"/>
          <p:cNvPicPr>
            <a:picLocks noChangeAspect="1" noChangeArrowheads="1"/>
          </p:cNvPicPr>
          <p:nvPr/>
        </p:nvPicPr>
        <p:blipFill>
          <a:blip r:embed="rId2"/>
          <a:srcRect/>
          <a:stretch>
            <a:fillRect/>
          </a:stretch>
        </p:blipFill>
        <p:spPr bwMode="auto">
          <a:xfrm>
            <a:off x="612775" y="114300"/>
            <a:ext cx="5472113" cy="6627813"/>
          </a:xfrm>
          <a:prstGeom prst="rect">
            <a:avLst/>
          </a:prstGeom>
          <a:noFill/>
          <a:ln w="57150">
            <a:solidFill>
              <a:srgbClr val="000000"/>
            </a:solidFill>
            <a:miter lim="800000"/>
            <a:headEnd/>
            <a:tailEnd/>
          </a:ln>
        </p:spPr>
      </p:pic>
      <p:sp>
        <p:nvSpPr>
          <p:cNvPr id="3" name="TextBox 2"/>
          <p:cNvSpPr txBox="1"/>
          <p:nvPr/>
        </p:nvSpPr>
        <p:spPr>
          <a:xfrm>
            <a:off x="1331913" y="830263"/>
            <a:ext cx="4032250" cy="5262562"/>
          </a:xfrm>
          <a:prstGeom prst="rect">
            <a:avLst/>
          </a:prstGeom>
          <a:noFill/>
        </p:spPr>
        <p:txBody>
          <a:bodyPr>
            <a:spAutoFit/>
          </a:bodyPr>
          <a:lstStyle/>
          <a:p>
            <a:pPr algn="ctr">
              <a:defRPr/>
            </a:pPr>
            <a:r>
              <a:rPr lang="en-US" sz="2800" b="1" i="1" kern="100" dirty="0">
                <a:solidFill>
                  <a:srgbClr val="002060"/>
                </a:solidFill>
                <a:latin typeface="Lucida Calligraphy" panose="03010101010101010101" pitchFamily="66" charset="0"/>
                <a:ea typeface="Calibri" panose="020F0502020204030204" pitchFamily="34" charset="0"/>
                <a:cs typeface="Mangal" panose="02040503050203030202" pitchFamily="18" charset="0"/>
              </a:rPr>
              <a:t>NES MISSION</a:t>
            </a:r>
            <a:endParaRPr lang="en-IN" sz="1200" kern="100" dirty="0">
              <a:latin typeface="Calibri" panose="020F0502020204030204" pitchFamily="34" charset="0"/>
              <a:ea typeface="Calibri" panose="020F0502020204030204" pitchFamily="34" charset="0"/>
              <a:cs typeface="Mangal" panose="02040503050203030202" pitchFamily="18" charset="0"/>
            </a:endParaRPr>
          </a:p>
          <a:p>
            <a:pPr algn="ctr">
              <a:defRPr/>
            </a:pPr>
            <a:r>
              <a:rPr lang="en-US" sz="2800" b="1" kern="100" dirty="0">
                <a:latin typeface="Calibri" panose="020F0502020204030204" pitchFamily="34" charset="0"/>
                <a:ea typeface="Calibri" panose="020F0502020204030204" pitchFamily="34" charset="0"/>
                <a:cs typeface="Mangal" panose="02040503050203030202" pitchFamily="18" charset="0"/>
              </a:rPr>
              <a:t> </a:t>
            </a:r>
            <a:endParaRPr lang="en-IN" sz="1200" kern="100" dirty="0">
              <a:latin typeface="Calibri" panose="020F0502020204030204" pitchFamily="34" charset="0"/>
              <a:ea typeface="Calibri" panose="020F0502020204030204" pitchFamily="34" charset="0"/>
              <a:cs typeface="Mangal" panose="02040503050203030202" pitchFamily="18" charset="0"/>
            </a:endParaRPr>
          </a:p>
          <a:p>
            <a:pPr algn="ctr">
              <a:defRPr/>
            </a:pPr>
            <a:r>
              <a:rPr lang="en-US" sz="2800" b="1" kern="100" dirty="0">
                <a:latin typeface="Garamond" panose="02020404030301010803" pitchFamily="18" charset="0"/>
                <a:ea typeface="Calibri" panose="020F0502020204030204" pitchFamily="34" charset="0"/>
                <a:cs typeface="Mangal" panose="02040503050203030202" pitchFamily="18" charset="0"/>
              </a:rPr>
              <a:t>To nurture the students to be life-long learners, instilled with sound moral values, who are respectful and responsible and who rise to the challenges of life creatively and enthusiastically, in an ever-changing world.</a:t>
            </a:r>
            <a:endParaRPr lang="en-IN" sz="1200" kern="100" dirty="0">
              <a:latin typeface="Calibri" panose="020F0502020204030204" pitchFamily="34" charset="0"/>
              <a:ea typeface="Calibri" panose="020F0502020204030204" pitchFamily="34" charset="0"/>
              <a:cs typeface="Mangal" panose="02040503050203030202" pitchFamily="18" charset="0"/>
            </a:endParaRPr>
          </a:p>
        </p:txBody>
      </p:sp>
      <p:pic>
        <p:nvPicPr>
          <p:cNvPr id="32772" name="Picture 2" descr="Cartoon man explaining hi-res stock photography and images - Alamy"/>
          <p:cNvPicPr>
            <a:picLocks noChangeAspect="1" noChangeArrowheads="1"/>
          </p:cNvPicPr>
          <p:nvPr/>
        </p:nvPicPr>
        <p:blipFill>
          <a:blip r:embed="rId3"/>
          <a:srcRect b="10591"/>
          <a:stretch>
            <a:fillRect/>
          </a:stretch>
        </p:blipFill>
        <p:spPr bwMode="auto">
          <a:xfrm>
            <a:off x="6419850" y="4437063"/>
            <a:ext cx="2184400" cy="2087562"/>
          </a:xfrm>
          <a:prstGeom prst="rect">
            <a:avLst/>
          </a:prstGeom>
          <a:noFill/>
          <a:ln w="57150">
            <a:solidFill>
              <a:srgbClr val="CC00FF"/>
            </a:solid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066800" y="762000"/>
            <a:ext cx="7013575" cy="5040313"/>
            <a:chOff x="1043608" y="764704"/>
            <a:chExt cx="7012383" cy="5040560"/>
          </a:xfrm>
        </p:grpSpPr>
        <p:pic>
          <p:nvPicPr>
            <p:cNvPr id="33797" name="Picture 4" descr="Institutional Template Page Border And Printable Background in Word -  Slidesdocs"/>
            <p:cNvPicPr>
              <a:picLocks noChangeAspect="1" noChangeArrowheads="1"/>
            </p:cNvPicPr>
            <p:nvPr/>
          </p:nvPicPr>
          <p:blipFill>
            <a:blip r:embed="rId2"/>
            <a:srcRect/>
            <a:stretch>
              <a:fillRect/>
            </a:stretch>
          </p:blipFill>
          <p:spPr bwMode="auto">
            <a:xfrm flipH="1">
              <a:off x="4716016" y="764704"/>
              <a:ext cx="3339975" cy="5035435"/>
            </a:xfrm>
            <a:prstGeom prst="rect">
              <a:avLst/>
            </a:prstGeom>
            <a:noFill/>
            <a:ln w="57150">
              <a:solidFill>
                <a:srgbClr val="CC00FF"/>
              </a:solidFill>
              <a:miter lim="800000"/>
              <a:headEnd/>
              <a:tailEnd/>
            </a:ln>
          </p:spPr>
        </p:pic>
        <p:pic>
          <p:nvPicPr>
            <p:cNvPr id="33798" name="Picture 4" descr="Institutional Template Page Border And Printable Background in Word -  Slidesdocs"/>
            <p:cNvPicPr>
              <a:picLocks noChangeAspect="1" noChangeArrowheads="1"/>
            </p:cNvPicPr>
            <p:nvPr/>
          </p:nvPicPr>
          <p:blipFill>
            <a:blip r:embed="rId2"/>
            <a:srcRect/>
            <a:stretch>
              <a:fillRect/>
            </a:stretch>
          </p:blipFill>
          <p:spPr bwMode="auto">
            <a:xfrm>
              <a:off x="1043608" y="769829"/>
              <a:ext cx="3564409" cy="5035435"/>
            </a:xfrm>
            <a:prstGeom prst="rect">
              <a:avLst/>
            </a:prstGeom>
            <a:noFill/>
            <a:ln w="57150">
              <a:solidFill>
                <a:srgbClr val="CC00FF"/>
              </a:solidFill>
              <a:miter lim="800000"/>
              <a:headEnd/>
              <a:tailEnd/>
            </a:ln>
          </p:spPr>
        </p:pic>
      </p:grpSp>
      <p:sp>
        <p:nvSpPr>
          <p:cNvPr id="4" name="TextBox 3"/>
          <p:cNvSpPr txBox="1"/>
          <p:nvPr/>
        </p:nvSpPr>
        <p:spPr>
          <a:xfrm rot="19739151">
            <a:off x="1401677" y="2724481"/>
            <a:ext cx="3659116" cy="1723549"/>
          </a:xfrm>
          <a:prstGeom prst="rect">
            <a:avLst/>
          </a:prstGeom>
          <a:noFill/>
        </p:spPr>
        <p:txBody>
          <a:bodyPr wrap="square">
            <a:spAutoFit/>
          </a:bodyPr>
          <a:lstStyle/>
          <a:p>
            <a:pPr algn="ctr">
              <a:spcBef>
                <a:spcPts val="1200"/>
              </a:spcBef>
              <a:spcAft>
                <a:spcPts val="1200"/>
              </a:spcAft>
              <a:defRPr/>
            </a:pPr>
            <a:r>
              <a:rPr lang="en-IN" sz="2800" i="1" dirty="0">
                <a:ln w="0"/>
                <a:solidFill>
                  <a:srgbClr val="FF0000"/>
                </a:solidFill>
                <a:effectLst>
                  <a:outerShdw blurRad="38100" dist="19050" dir="2700000" algn="tl" rotWithShape="0">
                    <a:schemeClr val="dk1">
                      <a:alpha val="40000"/>
                    </a:schemeClr>
                  </a:outerShdw>
                </a:effectLst>
                <a:latin typeface="Bodoni MT Black" panose="02070A03080606020203" pitchFamily="18" charset="0"/>
              </a:rPr>
              <a:t>INSTITUTIONAL </a:t>
            </a:r>
          </a:p>
          <a:p>
            <a:pPr algn="ctr">
              <a:spcBef>
                <a:spcPts val="1200"/>
              </a:spcBef>
              <a:spcAft>
                <a:spcPts val="1200"/>
              </a:spcAft>
              <a:defRPr/>
            </a:pPr>
            <a:r>
              <a:rPr lang="en-IN" sz="2800" i="1" dirty="0">
                <a:ln w="0"/>
                <a:solidFill>
                  <a:srgbClr val="FF0000"/>
                </a:solidFill>
                <a:effectLst>
                  <a:outerShdw blurRad="38100" dist="19050" dir="2700000" algn="tl" rotWithShape="0">
                    <a:schemeClr val="dk1">
                      <a:alpha val="40000"/>
                    </a:schemeClr>
                  </a:outerShdw>
                </a:effectLst>
                <a:latin typeface="Bodoni MT Black" panose="02070A03080606020203" pitchFamily="18" charset="0"/>
              </a:rPr>
              <a:t>PLAN</a:t>
            </a:r>
            <a:endParaRPr lang="en-US" sz="2800" i="1" dirty="0">
              <a:ln w="0"/>
              <a:solidFill>
                <a:srgbClr val="FF0000"/>
              </a:solidFill>
              <a:effectLst>
                <a:outerShdw blurRad="38100" dist="19050" dir="2700000" algn="tl" rotWithShape="0">
                  <a:schemeClr val="dk1">
                    <a:alpha val="40000"/>
                  </a:schemeClr>
                </a:outerShdw>
              </a:effectLst>
              <a:latin typeface="Bodoni MT Black" panose="02070A03080606020203" pitchFamily="18" charset="0"/>
            </a:endParaRPr>
          </a:p>
          <a:p>
            <a:pPr algn="ctr">
              <a:defRPr/>
            </a:pPr>
            <a:endParaRPr lang="en-IN" sz="2000" dirty="0">
              <a:solidFill>
                <a:srgbClr val="FF0000"/>
              </a:solidFill>
              <a:latin typeface="Bodoni MT Black" panose="02070A03080606020203" pitchFamily="18" charset="0"/>
            </a:endParaRPr>
          </a:p>
        </p:txBody>
      </p:sp>
      <p:pic>
        <p:nvPicPr>
          <p:cNvPr id="33796" name="Picture 6" descr="Cartoon Business People Meeting Discussion Corporate Business Plan, Board  with Diagram, Marketing Research, Project Planning Stock Vector -  Illustration of creative, communication: 165935605"/>
          <p:cNvPicPr>
            <a:picLocks noChangeAspect="1" noChangeArrowheads="1"/>
          </p:cNvPicPr>
          <p:nvPr/>
        </p:nvPicPr>
        <p:blipFill>
          <a:blip r:embed="rId3"/>
          <a:srcRect/>
          <a:stretch>
            <a:fillRect/>
          </a:stretch>
        </p:blipFill>
        <p:spPr bwMode="auto">
          <a:xfrm>
            <a:off x="5222875" y="2400300"/>
            <a:ext cx="2228850" cy="2057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107950" y="476250"/>
            <a:ext cx="8769350" cy="6408738"/>
            <a:chOff x="0" y="0"/>
            <a:chExt cx="9906000" cy="6858000"/>
          </a:xfrm>
        </p:grpSpPr>
        <p:pic>
          <p:nvPicPr>
            <p:cNvPr id="34819" name="Picture 5" descr="INSTITUINAL PLAN.jpg"/>
            <p:cNvPicPr>
              <a:picLocks noChangeAspect="1" noChangeArrowheads="1"/>
            </p:cNvPicPr>
            <p:nvPr/>
          </p:nvPicPr>
          <p:blipFill>
            <a:blip r:embed="rId2"/>
            <a:srcRect/>
            <a:stretch>
              <a:fillRect/>
            </a:stretch>
          </p:blipFill>
          <p:spPr bwMode="auto">
            <a:xfrm>
              <a:off x="0" y="0"/>
              <a:ext cx="9906000" cy="6858000"/>
            </a:xfrm>
            <a:prstGeom prst="rect">
              <a:avLst/>
            </a:prstGeom>
            <a:noFill/>
            <a:ln w="9525">
              <a:noFill/>
              <a:miter lim="800000"/>
              <a:headEnd/>
              <a:tailEnd/>
            </a:ln>
          </p:spPr>
        </p:pic>
        <p:cxnSp>
          <p:nvCxnSpPr>
            <p:cNvPr id="7" name="Straight Arrow Connector 6"/>
            <p:cNvCxnSpPr/>
            <p:nvPr/>
          </p:nvCxnSpPr>
          <p:spPr>
            <a:xfrm>
              <a:off x="5881912" y="4143340"/>
              <a:ext cx="785450" cy="356745"/>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bwMode="auto">
            <a:xfrm>
              <a:off x="6301536" y="4534061"/>
              <a:ext cx="785450" cy="356745"/>
            </a:xfrm>
            <a:prstGeom prst="roundRect">
              <a:avLst>
                <a:gd name="adj" fmla="val 14318"/>
              </a:avLst>
            </a:prstGeom>
            <a:solidFill>
              <a:srgbClr val="000066"/>
            </a:solidFill>
            <a:ln w="38100">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84402" tIns="42201" rIns="84402" bIns="42201" anchor="ctr"/>
            <a:lstStyle/>
            <a:p>
              <a:pPr algn="ctr" defTabSz="844083">
                <a:defRPr/>
              </a:pPr>
              <a:r>
                <a:rPr lang="en-US" sz="1477" b="1" dirty="0">
                  <a:solidFill>
                    <a:srgbClr val="FFFFFF"/>
                  </a:solidFill>
                  <a:latin typeface="Berlin Sans FB Demi" panose="020E0802020502020306" pitchFamily="34" charset="0"/>
                </a:rPr>
                <a:t>NEP</a:t>
              </a:r>
            </a:p>
          </p:txBody>
        </p:sp>
        <p:cxnSp>
          <p:nvCxnSpPr>
            <p:cNvPr id="9" name="Straight Arrow Connector 8"/>
            <p:cNvCxnSpPr/>
            <p:nvPr/>
          </p:nvCxnSpPr>
          <p:spPr>
            <a:xfrm rot="10800000" flipV="1">
              <a:off x="2881779" y="4000642"/>
              <a:ext cx="785450" cy="71349"/>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bwMode="auto">
            <a:xfrm>
              <a:off x="1809406" y="3857944"/>
              <a:ext cx="1072373" cy="356745"/>
            </a:xfrm>
            <a:prstGeom prst="roundRect">
              <a:avLst>
                <a:gd name="adj" fmla="val 14318"/>
              </a:avLst>
            </a:prstGeom>
            <a:solidFill>
              <a:srgbClr val="000066"/>
            </a:solidFill>
            <a:ln w="38100">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84402" tIns="42201" rIns="84402" bIns="42201" anchor="ctr"/>
            <a:lstStyle/>
            <a:p>
              <a:pPr algn="ctr" defTabSz="844083">
                <a:defRPr/>
              </a:pPr>
              <a:r>
                <a:rPr lang="en-US" sz="1477" b="1" dirty="0">
                  <a:solidFill>
                    <a:srgbClr val="FFFFFF"/>
                  </a:solidFill>
                  <a:latin typeface="Berlin Sans FB Demi" panose="020E0802020502020306" pitchFamily="34" charset="0"/>
                </a:rPr>
                <a:t>SQAAF</a:t>
              </a:r>
            </a:p>
          </p:txBody>
        </p:sp>
      </p:gr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11138" y="504825"/>
            <a:ext cx="8737600" cy="5592763"/>
            <a:chOff x="19260" y="51792"/>
            <a:chExt cx="9806880" cy="6395461"/>
          </a:xfrm>
        </p:grpSpPr>
        <p:sp>
          <p:nvSpPr>
            <p:cNvPr id="62" name="Flowchart: Connector 61"/>
            <p:cNvSpPr/>
            <p:nvPr/>
          </p:nvSpPr>
          <p:spPr>
            <a:xfrm rot="5400000">
              <a:off x="4716705" y="854491"/>
              <a:ext cx="780123" cy="783578"/>
            </a:xfrm>
            <a:prstGeom prst="flowChartConnector">
              <a:avLst/>
            </a:prstGeom>
            <a:solidFill>
              <a:schemeClr val="accent5">
                <a:lumMod val="5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3" name="Flowchart: Connector 62"/>
            <p:cNvSpPr/>
            <p:nvPr/>
          </p:nvSpPr>
          <p:spPr>
            <a:xfrm rot="5400000">
              <a:off x="6331389" y="1711045"/>
              <a:ext cx="780123" cy="783578"/>
            </a:xfrm>
            <a:prstGeom prst="flowChartConnector">
              <a:avLst/>
            </a:prstGeom>
            <a:solidFill>
              <a:srgbClr val="FF990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Flowchart: Connector 63"/>
            <p:cNvSpPr/>
            <p:nvPr/>
          </p:nvSpPr>
          <p:spPr>
            <a:xfrm rot="5400000">
              <a:off x="6737969" y="3151205"/>
              <a:ext cx="780123" cy="783578"/>
            </a:xfrm>
            <a:prstGeom prst="flowChartConnector">
              <a:avLst/>
            </a:prstGeom>
            <a:solidFill>
              <a:schemeClr val="accent4">
                <a:lumMod val="60000"/>
                <a:lumOff val="4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Flowchart: Connector 64"/>
            <p:cNvSpPr/>
            <p:nvPr/>
          </p:nvSpPr>
          <p:spPr>
            <a:xfrm rot="5400000">
              <a:off x="5778624" y="4726114"/>
              <a:ext cx="780123" cy="783578"/>
            </a:xfrm>
            <a:prstGeom prst="flowChartConnector">
              <a:avLst/>
            </a:prstGeom>
            <a:solidFill>
              <a:schemeClr val="accent5">
                <a:lumMod val="40000"/>
                <a:lumOff val="6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Flowchart: Connector 65"/>
            <p:cNvSpPr/>
            <p:nvPr/>
          </p:nvSpPr>
          <p:spPr>
            <a:xfrm rot="5400000">
              <a:off x="4276809" y="5039930"/>
              <a:ext cx="780123" cy="783578"/>
            </a:xfrm>
            <a:prstGeom prst="flowChartConnector">
              <a:avLst/>
            </a:prstGeom>
            <a:solidFill>
              <a:schemeClr val="accent1">
                <a:lumMod val="60000"/>
                <a:lumOff val="4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Flowchart: Connector 66"/>
            <p:cNvSpPr/>
            <p:nvPr/>
          </p:nvSpPr>
          <p:spPr>
            <a:xfrm rot="5400000">
              <a:off x="2982025" y="4259807"/>
              <a:ext cx="780123" cy="783578"/>
            </a:xfrm>
            <a:prstGeom prst="flowChartConnector">
              <a:avLst/>
            </a:prstGeom>
            <a:solidFill>
              <a:srgbClr val="FFFF0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Flowchart: Connector 67"/>
            <p:cNvSpPr/>
            <p:nvPr/>
          </p:nvSpPr>
          <p:spPr>
            <a:xfrm rot="5400000">
              <a:off x="2548070" y="2812016"/>
              <a:ext cx="780123" cy="783578"/>
            </a:xfrm>
            <a:prstGeom prst="flowChartConnector">
              <a:avLst/>
            </a:prstGeom>
            <a:solidFill>
              <a:srgbClr val="C0000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a:xfrm>
              <a:off x="7075082" y="1200906"/>
              <a:ext cx="2690478" cy="1003885"/>
            </a:xfrm>
            <a:prstGeom prst="roundRect">
              <a:avLst>
                <a:gd name="adj" fmla="val 50000"/>
              </a:avLst>
            </a:prstGeom>
            <a:solidFill>
              <a:srgbClr val="FF990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2060"/>
                  </a:solidFill>
                  <a:effectLst>
                    <a:outerShdw blurRad="38100" dist="38100" dir="2700000" algn="tl">
                      <a:srgbClr val="000000">
                        <a:alpha val="43137"/>
                      </a:srgbClr>
                    </a:outerShdw>
                  </a:effectLst>
                </a:rPr>
                <a:t>CO-CURRICULAR ACTIVITIES</a:t>
              </a:r>
            </a:p>
          </p:txBody>
        </p:sp>
        <p:sp>
          <p:nvSpPr>
            <p:cNvPr id="69" name="Rounded Rectangle 68"/>
            <p:cNvSpPr/>
            <p:nvPr/>
          </p:nvSpPr>
          <p:spPr>
            <a:xfrm>
              <a:off x="7568633" y="3152401"/>
              <a:ext cx="2257507" cy="780598"/>
            </a:xfrm>
            <a:prstGeom prst="roundRect">
              <a:avLst>
                <a:gd name="adj" fmla="val 50000"/>
              </a:avLst>
            </a:prstGeom>
            <a:solidFill>
              <a:schemeClr val="accent4">
                <a:lumMod val="60000"/>
                <a:lumOff val="4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2060"/>
                  </a:solidFill>
                  <a:effectLst>
                    <a:outerShdw blurRad="38100" dist="38100" dir="2700000" algn="tl">
                      <a:srgbClr val="000000">
                        <a:alpha val="43137"/>
                      </a:srgbClr>
                    </a:outerShdw>
                  </a:effectLst>
                </a:rPr>
                <a:t>LIFE SKILLS</a:t>
              </a:r>
            </a:p>
          </p:txBody>
        </p:sp>
        <p:sp>
          <p:nvSpPr>
            <p:cNvPr id="70" name="Rounded Rectangle 69"/>
            <p:cNvSpPr/>
            <p:nvPr/>
          </p:nvSpPr>
          <p:spPr>
            <a:xfrm>
              <a:off x="6585094" y="4860641"/>
              <a:ext cx="2736804" cy="860474"/>
            </a:xfrm>
            <a:prstGeom prst="roundRect">
              <a:avLst>
                <a:gd name="adj" fmla="val 50000"/>
              </a:avLst>
            </a:prstGeom>
            <a:solidFill>
              <a:srgbClr val="CCFFCC"/>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2060"/>
                  </a:solidFill>
                  <a:effectLst>
                    <a:outerShdw blurRad="38100" dist="38100" dir="2700000" algn="tl">
                      <a:srgbClr val="000000">
                        <a:alpha val="43137"/>
                      </a:srgbClr>
                    </a:outerShdw>
                  </a:effectLst>
                </a:rPr>
                <a:t>SPORTS</a:t>
              </a:r>
            </a:p>
          </p:txBody>
        </p:sp>
        <p:sp>
          <p:nvSpPr>
            <p:cNvPr id="74" name="Rounded Rectangle 73"/>
            <p:cNvSpPr/>
            <p:nvPr/>
          </p:nvSpPr>
          <p:spPr>
            <a:xfrm>
              <a:off x="19260" y="2493432"/>
              <a:ext cx="2473101" cy="778782"/>
            </a:xfrm>
            <a:prstGeom prst="roundRect">
              <a:avLst>
                <a:gd name="adj" fmla="val 50000"/>
              </a:avLst>
            </a:prstGeom>
            <a:solidFill>
              <a:srgbClr val="C0000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COMMUNITY OUTREACH</a:t>
              </a:r>
            </a:p>
          </p:txBody>
        </p:sp>
        <p:sp>
          <p:nvSpPr>
            <p:cNvPr id="23" name="Rounded Rectangle 22"/>
            <p:cNvSpPr/>
            <p:nvPr/>
          </p:nvSpPr>
          <p:spPr>
            <a:xfrm>
              <a:off x="1508822" y="5708407"/>
              <a:ext cx="2943489" cy="738846"/>
            </a:xfrm>
            <a:prstGeom prst="roundRect">
              <a:avLst>
                <a:gd name="adj" fmla="val 50000"/>
              </a:avLst>
            </a:prstGeom>
            <a:solidFill>
              <a:srgbClr val="050ACB"/>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2"/>
                  </a:solidFill>
                  <a:effectLst>
                    <a:outerShdw blurRad="38100" dist="38100" dir="2700000" algn="tl">
                      <a:srgbClr val="000000">
                        <a:alpha val="43137"/>
                      </a:srgbClr>
                    </a:outerShdw>
                  </a:effectLst>
                </a:rPr>
                <a:t>HEALTH &amp; WELLNESS</a:t>
              </a:r>
            </a:p>
          </p:txBody>
        </p:sp>
        <p:sp>
          <p:nvSpPr>
            <p:cNvPr id="24" name="Rounded Rectangle 23"/>
            <p:cNvSpPr/>
            <p:nvPr/>
          </p:nvSpPr>
          <p:spPr>
            <a:xfrm>
              <a:off x="396996" y="4121795"/>
              <a:ext cx="2512300" cy="738846"/>
            </a:xfrm>
            <a:prstGeom prst="roundRect">
              <a:avLst>
                <a:gd name="adj" fmla="val 50000"/>
              </a:avLst>
            </a:prstGeom>
            <a:solidFill>
              <a:srgbClr val="FFFF0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2060"/>
                  </a:solidFill>
                  <a:effectLst>
                    <a:outerShdw blurRad="38100" dist="38100" dir="2700000" algn="tl">
                      <a:srgbClr val="000000">
                        <a:alpha val="43137"/>
                      </a:srgbClr>
                    </a:outerShdw>
                  </a:effectLst>
                </a:rPr>
                <a:t>INCLUSIVE EDUCATION</a:t>
              </a:r>
            </a:p>
          </p:txBody>
        </p:sp>
        <p:sp>
          <p:nvSpPr>
            <p:cNvPr id="26" name="Rounded Rectangle 25"/>
            <p:cNvSpPr/>
            <p:nvPr/>
          </p:nvSpPr>
          <p:spPr>
            <a:xfrm>
              <a:off x="3625569" y="51792"/>
              <a:ext cx="2961307" cy="780598"/>
            </a:xfrm>
            <a:prstGeom prst="roundRect">
              <a:avLst>
                <a:gd name="adj" fmla="val 50000"/>
              </a:avLst>
            </a:prstGeom>
            <a:solidFill>
              <a:schemeClr val="accent5">
                <a:lumMod val="5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effectLst>
                    <a:outerShdw blurRad="38100" dist="38100" dir="2700000" algn="tl">
                      <a:srgbClr val="000000">
                        <a:alpha val="43137"/>
                      </a:srgbClr>
                    </a:outerShdw>
                  </a:effectLst>
                </a:rPr>
                <a:t>ACADEMICS</a:t>
              </a:r>
            </a:p>
          </p:txBody>
        </p:sp>
        <p:sp>
          <p:nvSpPr>
            <p:cNvPr id="58" name="Oval 57"/>
            <p:cNvSpPr/>
            <p:nvPr/>
          </p:nvSpPr>
          <p:spPr>
            <a:xfrm rot="5400000">
              <a:off x="3337738" y="1654060"/>
              <a:ext cx="3380172" cy="3396060"/>
            </a:xfrm>
            <a:prstGeom prst="ellipse">
              <a:avLst/>
            </a:prstGeom>
            <a:solidFill>
              <a:schemeClr val="tx1">
                <a:lumMod val="9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endParaRPr lang="en-US" sz="2215" b="1" dirty="0">
                <a:solidFill>
                  <a:srgbClr val="000066"/>
                </a:solidFill>
                <a:effectLst>
                  <a:innerShdw blurRad="63500" dist="50800" dir="16200000">
                    <a:prstClr val="black">
                      <a:alpha val="50000"/>
                    </a:prstClr>
                  </a:innerShdw>
                </a:effectLst>
              </a:endParaRPr>
            </a:p>
          </p:txBody>
        </p:sp>
      </p:grpSp>
      <p:sp>
        <p:nvSpPr>
          <p:cNvPr id="3" name="TextBox 2"/>
          <p:cNvSpPr txBox="1"/>
          <p:nvPr/>
        </p:nvSpPr>
        <p:spPr>
          <a:xfrm>
            <a:off x="3095625" y="3076575"/>
            <a:ext cx="3168650" cy="774700"/>
          </a:xfrm>
          <a:prstGeom prst="rect">
            <a:avLst/>
          </a:prstGeom>
          <a:noFill/>
        </p:spPr>
        <p:txBody>
          <a:bodyPr>
            <a:spAutoFit/>
          </a:bodyPr>
          <a:lstStyle/>
          <a:p>
            <a:pPr algn="ctr">
              <a:defRPr/>
            </a:pPr>
            <a:r>
              <a:rPr lang="en-US" sz="2215" b="1" dirty="0">
                <a:solidFill>
                  <a:srgbClr val="0066FF"/>
                </a:solidFill>
                <a:latin typeface="Arial Black" pitchFamily="34" charset="0"/>
              </a:rPr>
              <a:t>INSTITUTIONAL PLAN</a:t>
            </a:r>
          </a:p>
        </p:txBody>
      </p:sp>
      <p:sp>
        <p:nvSpPr>
          <p:cNvPr id="19" name="Flowchart: Connector 18"/>
          <p:cNvSpPr/>
          <p:nvPr/>
        </p:nvSpPr>
        <p:spPr>
          <a:xfrm rot="5400000">
            <a:off x="3083588" y="1621100"/>
            <a:ext cx="682209" cy="698117"/>
          </a:xfrm>
          <a:prstGeom prst="flowChartConnector">
            <a:avLst/>
          </a:prstGeom>
          <a:solidFill>
            <a:srgbClr val="00B05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ounded Rectangle 19"/>
          <p:cNvSpPr/>
          <p:nvPr/>
        </p:nvSpPr>
        <p:spPr>
          <a:xfrm>
            <a:off x="823913" y="1347788"/>
            <a:ext cx="2203450" cy="682625"/>
          </a:xfrm>
          <a:prstGeom prst="roundRect">
            <a:avLst>
              <a:gd name="adj" fmla="val 50000"/>
            </a:avLst>
          </a:prstGeom>
          <a:solidFill>
            <a:srgbClr val="00B05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FUTURE READINESS</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8" name="Picture 4" descr="Inclusion inclusive education cartoon composition Vector Image"/>
          <p:cNvPicPr>
            <a:picLocks noChangeAspect="1" noChangeArrowheads="1"/>
          </p:cNvPicPr>
          <p:nvPr/>
        </p:nvPicPr>
        <p:blipFill rotWithShape="1">
          <a:blip r:embed="rId2"/>
          <a:srcRect b="9335"/>
          <a:stretch/>
        </p:blipFill>
        <p:spPr bwMode="auto">
          <a:xfrm>
            <a:off x="1885908" y="1412776"/>
            <a:ext cx="5400736" cy="4896544"/>
          </a:xfrm>
          <a:prstGeom prst="rect">
            <a:avLst/>
          </a:prstGeom>
          <a:solidFill>
            <a:srgbClr val="FFFFFF">
              <a:shade val="85000"/>
            </a:srgbClr>
          </a:solidFill>
          <a:ln w="57150" cap="rnd">
            <a:solidFill>
              <a:srgbClr val="CC00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6866" name="Rectangle 5"/>
          <p:cNvSpPr>
            <a:spLocks noChangeArrowheads="1"/>
          </p:cNvSpPr>
          <p:nvPr/>
        </p:nvSpPr>
        <p:spPr bwMode="auto">
          <a:xfrm>
            <a:off x="3000375" y="214313"/>
            <a:ext cx="3343275" cy="977900"/>
          </a:xfrm>
          <a:prstGeom prst="rect">
            <a:avLst/>
          </a:prstGeom>
          <a:solidFill>
            <a:schemeClr val="accent4">
              <a:lumMod val="60000"/>
              <a:lumOff val="40000"/>
            </a:schemeClr>
          </a:solidFill>
          <a:ln w="38100">
            <a:solidFill>
              <a:srgbClr val="C00000"/>
            </a:solidFill>
          </a:ln>
        </p:spPr>
        <p:txBody>
          <a:bodyPr anchor="ct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957388" indent="-1957388">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2" algn="ctr">
              <a:spcBef>
                <a:spcPts val="0"/>
              </a:spcBef>
              <a:buClr>
                <a:srgbClr val="FFFF00"/>
              </a:buClr>
              <a:defRPr/>
            </a:pPr>
            <a:r>
              <a:rPr lang="en-US" altLang="en-US" sz="3200" b="1" dirty="0">
                <a:solidFill>
                  <a:srgbClr val="FF0000"/>
                </a:solidFill>
                <a:latin typeface="Tahoma" panose="020B0604030504040204" pitchFamily="34" charset="0"/>
                <a:cs typeface="Tahoma" panose="020B0604030504040204" pitchFamily="34" charset="0"/>
              </a:rPr>
              <a:t>INCLUSIVE </a:t>
            </a:r>
          </a:p>
          <a:p>
            <a:pPr lvl="2" algn="ctr">
              <a:spcBef>
                <a:spcPts val="0"/>
              </a:spcBef>
              <a:buClr>
                <a:srgbClr val="FFFF00"/>
              </a:buClr>
              <a:defRPr/>
            </a:pPr>
            <a:r>
              <a:rPr lang="en-US" altLang="en-US" sz="3200" b="1" dirty="0">
                <a:solidFill>
                  <a:srgbClr val="FF0000"/>
                </a:solidFill>
                <a:latin typeface="Tahoma" panose="020B0604030504040204" pitchFamily="34" charset="0"/>
                <a:cs typeface="Tahoma" panose="020B0604030504040204" pitchFamily="34" charset="0"/>
              </a:rPr>
              <a:t>EDUCATION</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 name="Group 1"/>
          <p:cNvGrpSpPr>
            <a:grpSpLocks/>
          </p:cNvGrpSpPr>
          <p:nvPr/>
        </p:nvGrpSpPr>
        <p:grpSpPr bwMode="auto">
          <a:xfrm>
            <a:off x="280988" y="557213"/>
            <a:ext cx="8721725" cy="5530850"/>
            <a:chOff x="451843" y="530626"/>
            <a:chExt cx="9448800" cy="5991131"/>
          </a:xfrm>
        </p:grpSpPr>
        <p:sp>
          <p:nvSpPr>
            <p:cNvPr id="62" name="Flowchart: Connector 61"/>
            <p:cNvSpPr/>
            <p:nvPr/>
          </p:nvSpPr>
          <p:spPr>
            <a:xfrm rot="5400000">
              <a:off x="4638181" y="1240415"/>
              <a:ext cx="703518" cy="734811"/>
            </a:xfrm>
            <a:prstGeom prst="flowChartConnector">
              <a:avLst/>
            </a:prstGeom>
            <a:solidFill>
              <a:schemeClr val="accent5">
                <a:lumMod val="5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4" name="Flowchart: Connector 63"/>
            <p:cNvSpPr/>
            <p:nvPr/>
          </p:nvSpPr>
          <p:spPr>
            <a:xfrm rot="5400000">
              <a:off x="6294903" y="1945280"/>
              <a:ext cx="703518" cy="734811"/>
            </a:xfrm>
            <a:prstGeom prst="flowChartConnector">
              <a:avLst/>
            </a:prstGeom>
            <a:solidFill>
              <a:schemeClr val="accent4">
                <a:lumMod val="60000"/>
                <a:lumOff val="4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Flowchart: Connector 64"/>
            <p:cNvSpPr/>
            <p:nvPr/>
          </p:nvSpPr>
          <p:spPr>
            <a:xfrm rot="5400000">
              <a:off x="6399836" y="4162317"/>
              <a:ext cx="703518" cy="734811"/>
            </a:xfrm>
            <a:prstGeom prst="flowChartConnector">
              <a:avLst/>
            </a:prstGeom>
            <a:solidFill>
              <a:schemeClr val="accent5">
                <a:lumMod val="40000"/>
                <a:lumOff val="6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Flowchart: Connector 66"/>
            <p:cNvSpPr/>
            <p:nvPr/>
          </p:nvSpPr>
          <p:spPr>
            <a:xfrm rot="5400000">
              <a:off x="2984877" y="4102567"/>
              <a:ext cx="703518" cy="734811"/>
            </a:xfrm>
            <a:prstGeom prst="flowChartConnector">
              <a:avLst/>
            </a:prstGeom>
            <a:solidFill>
              <a:srgbClr val="FFFF0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Flowchart: Connector 67"/>
            <p:cNvSpPr/>
            <p:nvPr/>
          </p:nvSpPr>
          <p:spPr>
            <a:xfrm rot="5400000">
              <a:off x="2930274" y="2297039"/>
              <a:ext cx="703518" cy="734811"/>
            </a:xfrm>
            <a:prstGeom prst="flowChartConnector">
              <a:avLst/>
            </a:prstGeom>
            <a:solidFill>
              <a:srgbClr val="C0000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ounded Rectangle 68"/>
            <p:cNvSpPr/>
            <p:nvPr/>
          </p:nvSpPr>
          <p:spPr>
            <a:xfrm>
              <a:off x="7059468" y="1660411"/>
              <a:ext cx="2841175" cy="1004254"/>
            </a:xfrm>
            <a:prstGeom prst="roundRect">
              <a:avLst>
                <a:gd name="adj" fmla="val 50000"/>
              </a:avLst>
            </a:prstGeom>
            <a:solidFill>
              <a:schemeClr val="accent4">
                <a:lumMod val="60000"/>
                <a:lumOff val="4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bg1">
                      <a:lumMod val="95000"/>
                      <a:lumOff val="5000"/>
                    </a:schemeClr>
                  </a:solidFill>
                  <a:effectLst>
                    <a:outerShdw blurRad="38100" dist="38100" dir="2700000" algn="tl">
                      <a:srgbClr val="000000">
                        <a:alpha val="43137"/>
                      </a:srgbClr>
                    </a:outerShdw>
                  </a:effectLst>
                </a:rPr>
                <a:t>INDIVIDUALISED</a:t>
              </a:r>
              <a:r>
                <a:rPr lang="en-US" b="1" dirty="0">
                  <a:solidFill>
                    <a:schemeClr val="bg1">
                      <a:lumMod val="95000"/>
                      <a:lumOff val="5000"/>
                    </a:schemeClr>
                  </a:solidFill>
                  <a:effectLst>
                    <a:outerShdw blurRad="38100" dist="38100" dir="2700000" algn="tl">
                      <a:srgbClr val="000000">
                        <a:alpha val="43137"/>
                      </a:srgbClr>
                    </a:outerShdw>
                  </a:effectLst>
                </a:rPr>
                <a:t> EDUCATION PLAN (</a:t>
              </a:r>
              <a:r>
                <a:rPr lang="en-US" b="1" dirty="0" err="1">
                  <a:solidFill>
                    <a:schemeClr val="bg1">
                      <a:lumMod val="95000"/>
                      <a:lumOff val="5000"/>
                    </a:schemeClr>
                  </a:solidFill>
                  <a:effectLst>
                    <a:outerShdw blurRad="38100" dist="38100" dir="2700000" algn="tl">
                      <a:srgbClr val="000000">
                        <a:alpha val="43137"/>
                      </a:srgbClr>
                    </a:outerShdw>
                  </a:effectLst>
                </a:rPr>
                <a:t>IEP</a:t>
              </a:r>
              <a:r>
                <a:rPr lang="en-US" b="1" dirty="0">
                  <a:solidFill>
                    <a:schemeClr val="bg1">
                      <a:lumMod val="95000"/>
                      <a:lumOff val="5000"/>
                    </a:schemeClr>
                  </a:solidFill>
                  <a:effectLst>
                    <a:outerShdw blurRad="38100" dist="38100" dir="2700000" algn="tl">
                      <a:srgbClr val="000000">
                        <a:alpha val="43137"/>
                      </a:srgbClr>
                    </a:outerShdw>
                  </a:effectLst>
                </a:rPr>
                <a:t>)</a:t>
              </a:r>
            </a:p>
          </p:txBody>
        </p:sp>
        <p:sp>
          <p:nvSpPr>
            <p:cNvPr id="70" name="Rounded Rectangle 69"/>
            <p:cNvSpPr/>
            <p:nvPr/>
          </p:nvSpPr>
          <p:spPr>
            <a:xfrm>
              <a:off x="7142020" y="4379119"/>
              <a:ext cx="2423254" cy="651733"/>
            </a:xfrm>
            <a:prstGeom prst="roundRect">
              <a:avLst>
                <a:gd name="adj" fmla="val 50000"/>
              </a:avLst>
            </a:prstGeom>
            <a:solidFill>
              <a:srgbClr val="CCFFCC"/>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lumMod val="95000"/>
                      <a:lumOff val="5000"/>
                    </a:schemeClr>
                  </a:solidFill>
                  <a:effectLst>
                    <a:outerShdw blurRad="38100" dist="38100" dir="2700000" algn="tl">
                      <a:srgbClr val="000000">
                        <a:alpha val="43137"/>
                      </a:srgbClr>
                    </a:outerShdw>
                  </a:effectLst>
                </a:rPr>
                <a:t>PANEL</a:t>
              </a:r>
            </a:p>
          </p:txBody>
        </p:sp>
        <p:sp>
          <p:nvSpPr>
            <p:cNvPr id="74" name="Rounded Rectangle 73"/>
            <p:cNvSpPr/>
            <p:nvPr/>
          </p:nvSpPr>
          <p:spPr>
            <a:xfrm>
              <a:off x="451843" y="2162538"/>
              <a:ext cx="2440452" cy="852928"/>
            </a:xfrm>
            <a:prstGeom prst="roundRect">
              <a:avLst>
                <a:gd name="adj" fmla="val 50000"/>
              </a:avLst>
            </a:prstGeom>
            <a:solidFill>
              <a:srgbClr val="C0000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00"/>
                  </a:solidFill>
                  <a:effectLst>
                    <a:outerShdw blurRad="38100" dist="38100" dir="2700000" algn="tl">
                      <a:srgbClr val="000000">
                        <a:alpha val="43137"/>
                      </a:srgbClr>
                    </a:outerShdw>
                  </a:effectLst>
                </a:rPr>
                <a:t>MULTI DISCIPLINARY TEAM</a:t>
              </a:r>
            </a:p>
          </p:txBody>
        </p:sp>
        <p:sp>
          <p:nvSpPr>
            <p:cNvPr id="24" name="Rounded Rectangle 23"/>
            <p:cNvSpPr/>
            <p:nvPr/>
          </p:nvSpPr>
          <p:spPr>
            <a:xfrm>
              <a:off x="616948" y="4394595"/>
              <a:ext cx="2354460" cy="665491"/>
            </a:xfrm>
            <a:prstGeom prst="roundRect">
              <a:avLst>
                <a:gd name="adj" fmla="val 50000"/>
              </a:avLst>
            </a:prstGeom>
            <a:solidFill>
              <a:srgbClr val="FFFF0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lumMod val="95000"/>
                      <a:lumOff val="5000"/>
                    </a:schemeClr>
                  </a:solidFill>
                  <a:effectLst>
                    <a:outerShdw blurRad="38100" dist="38100" dir="2700000" algn="tl">
                      <a:srgbClr val="000000">
                        <a:alpha val="43137"/>
                      </a:srgbClr>
                    </a:outerShdw>
                  </a:effectLst>
                </a:rPr>
                <a:t>PARENTAL INVOLVEMENT</a:t>
              </a:r>
            </a:p>
          </p:txBody>
        </p:sp>
        <p:sp>
          <p:nvSpPr>
            <p:cNvPr id="2" name="Rounded Rectangle 25"/>
            <p:cNvSpPr/>
            <p:nvPr/>
          </p:nvSpPr>
          <p:spPr>
            <a:xfrm>
              <a:off x="3600869" y="530626"/>
              <a:ext cx="2777542" cy="703321"/>
            </a:xfrm>
            <a:prstGeom prst="roundRect">
              <a:avLst>
                <a:gd name="adj" fmla="val 50000"/>
              </a:avLst>
            </a:prstGeom>
            <a:solidFill>
              <a:schemeClr val="accent5">
                <a:lumMod val="5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00"/>
                  </a:solidFill>
                  <a:effectLst>
                    <a:outerShdw blurRad="38100" dist="38100" dir="2700000" algn="tl">
                      <a:srgbClr val="000000">
                        <a:alpha val="43137"/>
                      </a:srgbClr>
                    </a:outerShdw>
                  </a:effectLst>
                </a:rPr>
                <a:t>LEARNING CENTER</a:t>
              </a:r>
            </a:p>
          </p:txBody>
        </p:sp>
        <p:sp>
          <p:nvSpPr>
            <p:cNvPr id="58" name="Oval 57"/>
            <p:cNvSpPr/>
            <p:nvPr/>
          </p:nvSpPr>
          <p:spPr>
            <a:xfrm rot="5400000">
              <a:off x="3502903" y="1946901"/>
              <a:ext cx="3048582" cy="3118635"/>
            </a:xfrm>
            <a:prstGeom prst="ellipse">
              <a:avLst/>
            </a:prstGeom>
            <a:solidFill>
              <a:schemeClr val="tx1">
                <a:lumMod val="95000"/>
              </a:schemeClr>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2800" b="1" dirty="0">
                  <a:solidFill>
                    <a:schemeClr val="accent2">
                      <a:lumMod val="75000"/>
                    </a:schemeClr>
                  </a:solidFill>
                  <a:effectLst>
                    <a:innerShdw blurRad="63500" dist="50800" dir="16200000">
                      <a:prstClr val="black">
                        <a:alpha val="50000"/>
                      </a:prstClr>
                    </a:innerShdw>
                  </a:effectLst>
                </a:rPr>
                <a:t>INCLUSIVE EDUCATION</a:t>
              </a:r>
            </a:p>
          </p:txBody>
        </p:sp>
        <p:sp>
          <p:nvSpPr>
            <p:cNvPr id="18" name="Flowchart: Connector 17"/>
            <p:cNvSpPr/>
            <p:nvPr/>
          </p:nvSpPr>
          <p:spPr>
            <a:xfrm rot="5400000">
              <a:off x="4601240" y="5045012"/>
              <a:ext cx="703518" cy="734811"/>
            </a:xfrm>
            <a:prstGeom prst="flowChartConnector">
              <a:avLst/>
            </a:prstGeom>
            <a:solidFill>
              <a:srgbClr val="7030A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9" name="Rounded Rectangle 18"/>
            <p:cNvSpPr/>
            <p:nvPr/>
          </p:nvSpPr>
          <p:spPr>
            <a:xfrm>
              <a:off x="3538955" y="5818435"/>
              <a:ext cx="2775821" cy="703322"/>
            </a:xfrm>
            <a:prstGeom prst="roundRect">
              <a:avLst>
                <a:gd name="adj" fmla="val 50000"/>
              </a:avLst>
            </a:prstGeom>
            <a:solidFill>
              <a:srgbClr val="7030A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00"/>
                  </a:solidFill>
                  <a:effectLst>
                    <a:outerShdw blurRad="38100" dist="38100" dir="2700000" algn="tl">
                      <a:srgbClr val="000000">
                        <a:alpha val="43137"/>
                      </a:srgbClr>
                    </a:outerShdw>
                  </a:effectLst>
                </a:rPr>
                <a:t>BUDDIES FOR </a:t>
              </a:r>
              <a:r>
                <a:rPr lang="en-US" b="1" dirty="0" err="1">
                  <a:solidFill>
                    <a:srgbClr val="FFFF00"/>
                  </a:solidFill>
                  <a:effectLst>
                    <a:outerShdw blurRad="38100" dist="38100" dir="2700000" algn="tl">
                      <a:srgbClr val="000000">
                        <a:alpha val="43137"/>
                      </a:srgbClr>
                    </a:outerShdw>
                  </a:effectLst>
                </a:rPr>
                <a:t>CWSN</a:t>
              </a:r>
              <a:endParaRPr lang="en-US" b="1" dirty="0">
                <a:solidFill>
                  <a:srgbClr val="FFFF00"/>
                </a:solidFill>
                <a:effectLst>
                  <a:outerShdw blurRad="38100" dist="38100" dir="2700000" algn="tl">
                    <a:srgbClr val="000000">
                      <a:alpha val="43137"/>
                    </a:srgbClr>
                  </a:outerShdw>
                </a:effectLst>
              </a:endParaRPr>
            </a:p>
          </p:txBody>
        </p:sp>
      </p:gr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Diagram 5"/>
          <p:cNvGraphicFramePr/>
          <p:nvPr/>
        </p:nvGraphicFramePr>
        <p:xfrm>
          <a:off x="323528" y="404664"/>
          <a:ext cx="8352928"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ed Rectangle 3"/>
          <p:cNvSpPr/>
          <p:nvPr/>
        </p:nvSpPr>
        <p:spPr>
          <a:xfrm>
            <a:off x="6176963" y="260350"/>
            <a:ext cx="2571750" cy="1285875"/>
          </a:xfrm>
          <a:prstGeom prst="roundRect">
            <a:avLst/>
          </a:prstGeom>
          <a:solidFill>
            <a:srgbClr val="92D050"/>
          </a:solidFill>
          <a:ln w="381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en-IN" sz="2400" b="1" dirty="0">
                <a:solidFill>
                  <a:srgbClr val="1F1F1F"/>
                </a:solidFill>
                <a:latin typeface="Google Sans"/>
              </a:rPr>
              <a:t>ACADEMIC COMMITTEE</a:t>
            </a:r>
            <a:endParaRPr lang="en-IN" sz="2400" b="1" dirty="0">
              <a:solidFill>
                <a:srgbClr val="FF0000"/>
              </a:solidFill>
            </a:endParaRPr>
          </a:p>
          <a:p>
            <a:pPr algn="ctr">
              <a:lnSpc>
                <a:spcPct val="150000"/>
              </a:lnSpc>
              <a:defRPr/>
            </a:pPr>
            <a:endParaRPr lang="en-US" sz="1050" dirty="0"/>
          </a:p>
        </p:txBody>
      </p:sp>
      <p:pic>
        <p:nvPicPr>
          <p:cNvPr id="38916" name="Picture 6"/>
          <p:cNvPicPr>
            <a:picLocks noChangeAspect="1" noChangeArrowheads="1"/>
          </p:cNvPicPr>
          <p:nvPr/>
        </p:nvPicPr>
        <p:blipFill>
          <a:blip r:embed="rId6"/>
          <a:srcRect/>
          <a:stretch>
            <a:fillRect/>
          </a:stretch>
        </p:blipFill>
        <p:spPr bwMode="auto">
          <a:xfrm>
            <a:off x="571500" y="4857750"/>
            <a:ext cx="2452688" cy="1423988"/>
          </a:xfrm>
          <a:prstGeom prst="rect">
            <a:avLst/>
          </a:prstGeom>
          <a:noFill/>
          <a:ln w="57150">
            <a:solidFill>
              <a:srgbClr val="002060"/>
            </a:solid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Ref idx="1002">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26ABDB4-DF25-4650-9277-6F4A5D09B3DD}"/>
              </a:ext>
            </a:extLst>
          </p:cNvPr>
          <p:cNvPicPr>
            <a:picLocks noChangeAspect="1"/>
          </p:cNvPicPr>
          <p:nvPr/>
        </p:nvPicPr>
        <p:blipFill rotWithShape="1">
          <a:blip r:embed="rId3"/>
          <a:srcRect b="12571"/>
          <a:stretch/>
        </p:blipFill>
        <p:spPr>
          <a:xfrm>
            <a:off x="2335076" y="3717032"/>
            <a:ext cx="4473848" cy="29449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a:extLst>
              <a:ext uri="{FF2B5EF4-FFF2-40B4-BE49-F238E27FC236}">
                <a16:creationId xmlns="" xmlns:a16="http://schemas.microsoft.com/office/drawing/2014/main" id="{2663EBAB-6309-4AE7-935E-A029EFAB8B60}"/>
              </a:ext>
            </a:extLst>
          </p:cNvPr>
          <p:cNvPicPr>
            <a:picLocks noChangeAspect="1"/>
          </p:cNvPicPr>
          <p:nvPr/>
        </p:nvPicPr>
        <p:blipFill rotWithShape="1">
          <a:blip r:embed="rId4"/>
          <a:srcRect t="3682" r="47136" b="54472"/>
          <a:stretch/>
        </p:blipFill>
        <p:spPr>
          <a:xfrm>
            <a:off x="258018" y="548680"/>
            <a:ext cx="4002607" cy="31683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 xmlns:a16="http://schemas.microsoft.com/office/drawing/2014/main" id="{4DF9C0FF-A703-4ADA-8864-6275F46EB14C}"/>
              </a:ext>
            </a:extLst>
          </p:cNvPr>
          <p:cNvPicPr>
            <a:picLocks noChangeAspect="1"/>
          </p:cNvPicPr>
          <p:nvPr/>
        </p:nvPicPr>
        <p:blipFill>
          <a:blip r:embed="rId5"/>
          <a:stretch>
            <a:fillRect/>
          </a:stretch>
        </p:blipFill>
        <p:spPr>
          <a:xfrm>
            <a:off x="4849230" y="116632"/>
            <a:ext cx="3879132" cy="3879132"/>
          </a:xfrm>
          <a:prstGeom prst="ellipse">
            <a:avLst/>
          </a:prstGeom>
          <a:ln>
            <a:noFill/>
          </a:ln>
          <a:effectLst>
            <a:softEdge rad="112500"/>
          </a:effectLst>
        </p:spPr>
      </p:pic>
    </p:spTree>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3"/>
          <p:cNvPicPr>
            <a:picLocks noChangeAspect="1" noChangeArrowheads="1"/>
          </p:cNvPicPr>
          <p:nvPr/>
        </p:nvPicPr>
        <p:blipFill>
          <a:blip r:embed="rId2"/>
          <a:srcRect/>
          <a:stretch>
            <a:fillRect/>
          </a:stretch>
        </p:blipFill>
        <p:spPr bwMode="auto">
          <a:xfrm>
            <a:off x="177820" y="1000108"/>
            <a:ext cx="2387370" cy="1588686"/>
          </a:xfrm>
          <a:prstGeom prst="rect">
            <a:avLst/>
          </a:prstGeom>
          <a:ln w="88900" cap="sq" cmpd="thickThin">
            <a:solidFill>
              <a:schemeClr val="accent2"/>
            </a:solidFill>
            <a:prstDash val="solid"/>
            <a:miter lim="800000"/>
          </a:ln>
          <a:effectLst>
            <a:innerShdw blurRad="76200">
              <a:srgbClr val="000000"/>
            </a:innerShdw>
          </a:effectLst>
        </p:spPr>
      </p:pic>
      <p:pic>
        <p:nvPicPr>
          <p:cNvPr id="40963" name="Picture 3" descr="WhatsApp Image 2024-03-27 at 1.08.33 PM.jpeg"/>
          <p:cNvPicPr>
            <a:picLocks noChangeAspect="1"/>
          </p:cNvPicPr>
          <p:nvPr/>
        </p:nvPicPr>
        <p:blipFill>
          <a:blip r:embed="rId3"/>
          <a:srcRect/>
          <a:stretch>
            <a:fillRect/>
          </a:stretch>
        </p:blipFill>
        <p:spPr bwMode="auto">
          <a:xfrm>
            <a:off x="2824163" y="128588"/>
            <a:ext cx="4819650" cy="6600825"/>
          </a:xfrm>
          <a:prstGeom prst="rect">
            <a:avLst/>
          </a:prstGeom>
          <a:noFill/>
          <a:ln w="38100">
            <a:solidFill>
              <a:srgbClr val="CC00FF"/>
            </a:solidFill>
            <a:miter lim="800000"/>
            <a:headEnd/>
            <a:tailEnd/>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Rectangle 1"/>
          <p:cNvSpPr/>
          <p:nvPr/>
        </p:nvSpPr>
        <p:spPr>
          <a:xfrm>
            <a:off x="755576" y="1124744"/>
            <a:ext cx="7794018" cy="4247317"/>
          </a:xfrm>
          <a:prstGeom prst="rect">
            <a:avLst/>
          </a:prstGeom>
          <a:solidFill>
            <a:schemeClr val="accent4">
              <a:lumMod val="75000"/>
            </a:schemeClr>
          </a:solidFill>
          <a:ln>
            <a:solidFill>
              <a:srgbClr val="FFFF00"/>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IN"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XII COORDINATOR </a:t>
            </a:r>
          </a:p>
          <a:p>
            <a:pPr algn="ctr"/>
            <a:r>
              <a:rPr lang="en-IN"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IN"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AY</a:t>
            </a:r>
            <a:r>
              <a:rPr lang="en-IN"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I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2024-25)</a:t>
            </a:r>
            <a:endParaRPr lang="en-IN"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en-IN"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IN"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Mrs.D</a:t>
            </a:r>
            <a:r>
              <a:rPr lang="en-I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IN"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Bhanumati</a:t>
            </a:r>
            <a:endParaRPr lang="en-IN"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t>
            </a:r>
            <a:r>
              <a:rPr lang="en-IN"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GT </a:t>
            </a:r>
            <a:r>
              <a:rPr lang="en-I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(Chemistry)</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Left-Right Arrow 4"/>
          <p:cNvSpPr/>
          <p:nvPr/>
        </p:nvSpPr>
        <p:spPr>
          <a:xfrm>
            <a:off x="1524000" y="3124200"/>
            <a:ext cx="6324600" cy="381000"/>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Ref idx="1002">
        <a:schemeClr val="bg2"/>
      </p:bgRef>
    </p:bg>
    <p:spTree>
      <p:nvGrpSpPr>
        <p:cNvPr id="1" name=""/>
        <p:cNvGrpSpPr/>
        <p:nvPr/>
      </p:nvGrpSpPr>
      <p:grpSpPr>
        <a:xfrm>
          <a:off x="0" y="0"/>
          <a:ext cx="0" cy="0"/>
          <a:chOff x="0" y="0"/>
          <a:chExt cx="0" cy="0"/>
        </a:xfrm>
      </p:grpSpPr>
      <p:sp>
        <p:nvSpPr>
          <p:cNvPr id="3" name="Rectangle 2"/>
          <p:cNvSpPr/>
          <p:nvPr/>
        </p:nvSpPr>
        <p:spPr>
          <a:xfrm>
            <a:off x="76200" y="1677147"/>
            <a:ext cx="9067800" cy="4170372"/>
          </a:xfrm>
          <a:prstGeom prst="rect">
            <a:avLst/>
          </a:prstGeom>
        </p:spPr>
        <p:txBody>
          <a:bodyPr wrap="square">
            <a:spAutoFit/>
          </a:bodyPr>
          <a:lstStyle/>
          <a:p>
            <a:pPr>
              <a:lnSpc>
                <a:spcPct val="150000"/>
              </a:lnSpc>
              <a:spcBef>
                <a:spcPts val="600"/>
              </a:spcBef>
              <a:spcAft>
                <a:spcPts val="600"/>
              </a:spcAft>
              <a:buFont typeface="Calibri" pitchFamily="34" charset="0"/>
              <a:buChar char="•"/>
            </a:pPr>
            <a:r>
              <a:rPr lang="en-US" sz="3000" dirty="0">
                <a:latin typeface="Bodoni MT" pitchFamily="18" charset="0"/>
              </a:rPr>
              <a:t>  XII A (Science) 	    </a:t>
            </a:r>
            <a:r>
              <a:rPr lang="en-US" sz="3000" dirty="0" smtClean="0">
                <a:latin typeface="Bodoni MT" pitchFamily="18" charset="0"/>
              </a:rPr>
              <a:t>	</a:t>
            </a:r>
            <a:r>
              <a:rPr lang="en-US" sz="3000" dirty="0" err="1" smtClean="0">
                <a:latin typeface="Bodoni MT" pitchFamily="18" charset="0"/>
              </a:rPr>
              <a:t>Mrs</a:t>
            </a:r>
            <a:r>
              <a:rPr lang="en-US" sz="3000" dirty="0" smtClean="0">
                <a:latin typeface="Bodoni MT" pitchFamily="18" charset="0"/>
              </a:rPr>
              <a:t> D </a:t>
            </a:r>
            <a:r>
              <a:rPr lang="en-US" sz="3000" dirty="0" err="1" smtClean="0">
                <a:latin typeface="Bodoni MT" pitchFamily="18" charset="0"/>
              </a:rPr>
              <a:t>Bhanumati</a:t>
            </a:r>
            <a:endParaRPr lang="en-US" sz="3000" dirty="0">
              <a:latin typeface="Bodoni MT" pitchFamily="18" charset="0"/>
            </a:endParaRPr>
          </a:p>
          <a:p>
            <a:pPr>
              <a:lnSpc>
                <a:spcPct val="150000"/>
              </a:lnSpc>
              <a:spcBef>
                <a:spcPts val="600"/>
              </a:spcBef>
              <a:spcAft>
                <a:spcPts val="600"/>
              </a:spcAft>
              <a:buFont typeface="Calibri" pitchFamily="34" charset="0"/>
              <a:buChar char="•"/>
            </a:pPr>
            <a:r>
              <a:rPr lang="en-US" sz="3000" dirty="0">
                <a:latin typeface="Bodoni MT" pitchFamily="18" charset="0"/>
              </a:rPr>
              <a:t>  XII B (Science) 	    </a:t>
            </a:r>
            <a:r>
              <a:rPr lang="en-US" sz="3000" dirty="0" smtClean="0">
                <a:latin typeface="Bodoni MT" pitchFamily="18" charset="0"/>
              </a:rPr>
              <a:t>	</a:t>
            </a:r>
            <a:r>
              <a:rPr lang="en-US" sz="3000" dirty="0" err="1" smtClean="0">
                <a:latin typeface="Bodoni MT" pitchFamily="18" charset="0"/>
              </a:rPr>
              <a:t>Mr</a:t>
            </a:r>
            <a:r>
              <a:rPr lang="en-US" sz="3000" dirty="0" smtClean="0">
                <a:latin typeface="Bodoni MT" pitchFamily="18" charset="0"/>
              </a:rPr>
              <a:t> </a:t>
            </a:r>
            <a:r>
              <a:rPr lang="en-US" sz="3000" dirty="0" err="1" smtClean="0">
                <a:latin typeface="Bodoni MT" pitchFamily="18" charset="0"/>
              </a:rPr>
              <a:t>Venu</a:t>
            </a:r>
            <a:r>
              <a:rPr lang="en-US" sz="3000" dirty="0" smtClean="0">
                <a:latin typeface="Bodoni MT" pitchFamily="18" charset="0"/>
              </a:rPr>
              <a:t> </a:t>
            </a:r>
            <a:r>
              <a:rPr lang="en-US" sz="3000" dirty="0" err="1" smtClean="0">
                <a:latin typeface="Bodoni MT" pitchFamily="18" charset="0"/>
              </a:rPr>
              <a:t>Gopal</a:t>
            </a:r>
            <a:endParaRPr lang="en-US" sz="3000" dirty="0">
              <a:latin typeface="Bodoni MT" pitchFamily="18" charset="0"/>
            </a:endParaRPr>
          </a:p>
          <a:p>
            <a:pPr>
              <a:lnSpc>
                <a:spcPct val="150000"/>
              </a:lnSpc>
              <a:spcBef>
                <a:spcPts val="600"/>
              </a:spcBef>
              <a:spcAft>
                <a:spcPts val="600"/>
              </a:spcAft>
              <a:buFont typeface="Calibri" pitchFamily="34" charset="0"/>
              <a:buChar char="•"/>
            </a:pPr>
            <a:r>
              <a:rPr lang="en-US" sz="3000" dirty="0">
                <a:latin typeface="Bodoni MT" pitchFamily="18" charset="0"/>
              </a:rPr>
              <a:t>  XII C (Science)       </a:t>
            </a:r>
            <a:r>
              <a:rPr lang="en-US" sz="3000" dirty="0" smtClean="0">
                <a:latin typeface="Bodoni MT" pitchFamily="18" charset="0"/>
              </a:rPr>
              <a:t>		</a:t>
            </a:r>
            <a:r>
              <a:rPr lang="en-US" sz="3000" dirty="0" err="1" smtClean="0">
                <a:latin typeface="Bodoni MT" pitchFamily="18" charset="0"/>
              </a:rPr>
              <a:t>Mrs</a:t>
            </a:r>
            <a:r>
              <a:rPr lang="en-US" sz="3000" dirty="0" smtClean="0">
                <a:latin typeface="Bodoni MT" pitchFamily="18" charset="0"/>
              </a:rPr>
              <a:t> V S </a:t>
            </a:r>
            <a:r>
              <a:rPr lang="en-US" sz="3000" dirty="0" err="1" smtClean="0">
                <a:latin typeface="Bodoni MT" pitchFamily="18" charset="0"/>
              </a:rPr>
              <a:t>Eswari</a:t>
            </a:r>
            <a:endParaRPr lang="en-US" sz="3000" dirty="0" smtClean="0">
              <a:latin typeface="Bodoni MT" pitchFamily="18" charset="0"/>
            </a:endParaRPr>
          </a:p>
          <a:p>
            <a:pPr>
              <a:lnSpc>
                <a:spcPct val="150000"/>
              </a:lnSpc>
              <a:spcBef>
                <a:spcPts val="600"/>
              </a:spcBef>
              <a:spcAft>
                <a:spcPts val="600"/>
              </a:spcAft>
              <a:buFont typeface="Calibri" pitchFamily="34" charset="0"/>
              <a:buChar char="•"/>
            </a:pPr>
            <a:r>
              <a:rPr lang="en-US" sz="3000" dirty="0" smtClean="0">
                <a:latin typeface="Bodoni MT" pitchFamily="18" charset="0"/>
              </a:rPr>
              <a:t>  </a:t>
            </a:r>
            <a:r>
              <a:rPr lang="en-US" sz="3000" dirty="0">
                <a:latin typeface="Bodoni MT" pitchFamily="18" charset="0"/>
              </a:rPr>
              <a:t>XII D (Commerce)  </a:t>
            </a:r>
            <a:r>
              <a:rPr lang="en-US" sz="3000" dirty="0" smtClean="0">
                <a:latin typeface="Bodoni MT" pitchFamily="18" charset="0"/>
              </a:rPr>
              <a:t>		</a:t>
            </a:r>
            <a:r>
              <a:rPr lang="en-US" sz="3000" dirty="0" err="1" smtClean="0">
                <a:latin typeface="Bodoni MT" pitchFamily="18" charset="0"/>
              </a:rPr>
              <a:t>Mrs</a:t>
            </a:r>
            <a:r>
              <a:rPr lang="en-US" sz="3000" dirty="0" smtClean="0">
                <a:latin typeface="Bodoni MT" pitchFamily="18" charset="0"/>
              </a:rPr>
              <a:t> </a:t>
            </a:r>
            <a:r>
              <a:rPr lang="en-US" sz="3000" dirty="0" err="1" smtClean="0">
                <a:latin typeface="Bodoni MT" pitchFamily="18" charset="0"/>
              </a:rPr>
              <a:t>Ragini</a:t>
            </a:r>
            <a:r>
              <a:rPr lang="en-US" sz="3000" dirty="0" smtClean="0">
                <a:latin typeface="Bodoni MT" pitchFamily="18" charset="0"/>
              </a:rPr>
              <a:t> </a:t>
            </a:r>
            <a:r>
              <a:rPr lang="en-US" sz="3000" dirty="0" err="1" smtClean="0">
                <a:latin typeface="Bodoni MT" pitchFamily="18" charset="0"/>
              </a:rPr>
              <a:t>Mishra</a:t>
            </a:r>
            <a:endParaRPr lang="en-US" sz="3000" dirty="0">
              <a:latin typeface="Bodoni MT" pitchFamily="18" charset="0"/>
            </a:endParaRPr>
          </a:p>
          <a:p>
            <a:pPr>
              <a:lnSpc>
                <a:spcPct val="150000"/>
              </a:lnSpc>
              <a:spcBef>
                <a:spcPts val="600"/>
              </a:spcBef>
              <a:spcAft>
                <a:spcPts val="600"/>
              </a:spcAft>
              <a:buFont typeface="Calibri" pitchFamily="34" charset="0"/>
              <a:buChar char="•"/>
            </a:pPr>
            <a:r>
              <a:rPr lang="en-US" sz="3000" dirty="0">
                <a:latin typeface="Bodoni MT" pitchFamily="18" charset="0"/>
              </a:rPr>
              <a:t>  XII E (Humanities)  </a:t>
            </a:r>
            <a:r>
              <a:rPr lang="en-US" sz="3000" dirty="0" smtClean="0">
                <a:latin typeface="Bodoni MT" pitchFamily="18" charset="0"/>
              </a:rPr>
              <a:t>	</a:t>
            </a:r>
            <a:r>
              <a:rPr lang="en-US" sz="3000" dirty="0" err="1" smtClean="0">
                <a:latin typeface="Bodoni MT" pitchFamily="18" charset="0"/>
              </a:rPr>
              <a:t>Mrs</a:t>
            </a:r>
            <a:r>
              <a:rPr lang="en-US" sz="3000" dirty="0" smtClean="0">
                <a:latin typeface="Bodoni MT" pitchFamily="18" charset="0"/>
              </a:rPr>
              <a:t>  </a:t>
            </a:r>
            <a:r>
              <a:rPr lang="en-US" sz="3000" dirty="0" err="1" smtClean="0">
                <a:latin typeface="Bodoni MT" pitchFamily="18" charset="0"/>
              </a:rPr>
              <a:t>Farida</a:t>
            </a:r>
            <a:r>
              <a:rPr lang="en-US" sz="3000" dirty="0" smtClean="0">
                <a:latin typeface="Bodoni MT" pitchFamily="18" charset="0"/>
              </a:rPr>
              <a:t> </a:t>
            </a:r>
            <a:r>
              <a:rPr lang="en-US" sz="3000" dirty="0" err="1" smtClean="0">
                <a:latin typeface="Bodoni MT" pitchFamily="18" charset="0"/>
              </a:rPr>
              <a:t>Parveen</a:t>
            </a:r>
            <a:endParaRPr lang="en-US" sz="3000" dirty="0">
              <a:latin typeface="Bodoni MT" pitchFamily="18" charset="0"/>
            </a:endParaRPr>
          </a:p>
        </p:txBody>
      </p:sp>
      <p:sp>
        <p:nvSpPr>
          <p:cNvPr id="4" name="TextBox 3"/>
          <p:cNvSpPr txBox="1"/>
          <p:nvPr/>
        </p:nvSpPr>
        <p:spPr>
          <a:xfrm>
            <a:off x="304800" y="228600"/>
            <a:ext cx="8610600" cy="1446550"/>
          </a:xfrm>
          <a:prstGeom prst="rect">
            <a:avLst/>
          </a:prstGeom>
          <a:solidFill>
            <a:schemeClr val="tx2">
              <a:lumMod val="10000"/>
            </a:schemeClr>
          </a:solid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u="sng" dirty="0">
                <a:ln w="11430"/>
                <a:solidFill>
                  <a:srgbClr val="FFFF00"/>
                </a:solidFill>
                <a:effectLst>
                  <a:outerShdw blurRad="50800" dist="39000" dir="5460000" algn="tl">
                    <a:srgbClr val="000000">
                      <a:alpha val="38000"/>
                    </a:srgbClr>
                  </a:outerShdw>
                </a:effectLst>
                <a:latin typeface="+mj-lt"/>
                <a:cs typeface="AkrutiBngArvindUnicode" pitchFamily="2" charset="0"/>
              </a:rPr>
              <a:t>INTRODUCTION  OF </a:t>
            </a:r>
          </a:p>
          <a:p>
            <a:pPr algn="ctr"/>
            <a:r>
              <a:rPr lang="en-US" sz="4400" b="1" u="sng" dirty="0">
                <a:ln w="11430"/>
                <a:solidFill>
                  <a:srgbClr val="FFFF00"/>
                </a:solidFill>
                <a:effectLst>
                  <a:outerShdw blurRad="50800" dist="39000" dir="5460000" algn="tl">
                    <a:srgbClr val="000000">
                      <a:alpha val="38000"/>
                    </a:srgbClr>
                  </a:outerShdw>
                </a:effectLst>
                <a:latin typeface="+mj-lt"/>
                <a:cs typeface="AkrutiBngArvindUnicode" pitchFamily="2" charset="0"/>
              </a:rPr>
              <a:t>CLASS  TEACHERS</a:t>
            </a:r>
            <a:endParaRPr lang="en-US" sz="3600" b="1" u="sng" dirty="0">
              <a:ln w="11430"/>
              <a:solidFill>
                <a:srgbClr val="FFFF00"/>
              </a:solidFill>
              <a:effectLst>
                <a:outerShdw blurRad="50800" dist="39000" dir="5460000" algn="tl">
                  <a:srgbClr val="000000">
                    <a:alpha val="38000"/>
                  </a:srgbClr>
                </a:outerShdw>
              </a:effectLst>
              <a:latin typeface="+mj-lt"/>
            </a:endParaRPr>
          </a:p>
        </p:txBody>
      </p:sp>
    </p:spTree>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Ref idx="1002">
        <a:schemeClr val="bg2"/>
      </p:bgRef>
    </p:bg>
    <p:spTree>
      <p:nvGrpSpPr>
        <p:cNvPr id="1" name=""/>
        <p:cNvGrpSpPr/>
        <p:nvPr/>
      </p:nvGrpSpPr>
      <p:grpSpPr>
        <a:xfrm>
          <a:off x="0" y="0"/>
          <a:ext cx="0" cy="0"/>
          <a:chOff x="0" y="0"/>
          <a:chExt cx="0" cy="0"/>
        </a:xfrm>
      </p:grpSpPr>
      <p:sp>
        <p:nvSpPr>
          <p:cNvPr id="4" name="TextBox 3"/>
          <p:cNvSpPr txBox="1"/>
          <p:nvPr/>
        </p:nvSpPr>
        <p:spPr>
          <a:xfrm>
            <a:off x="400050" y="152400"/>
            <a:ext cx="8362950" cy="954107"/>
          </a:xfrm>
          <a:prstGeom prst="rect">
            <a:avLst/>
          </a:prstGeom>
          <a:solidFill>
            <a:schemeClr val="tx2">
              <a:lumMod val="10000"/>
            </a:schemeClr>
          </a:solidFill>
        </p:spPr>
        <p:txBody>
          <a:bodyPr wrap="square" rtlCol="0">
            <a:spAutoFit/>
          </a:bodyPr>
          <a:lstStyle/>
          <a:p>
            <a:pPr algn="ctr"/>
            <a:r>
              <a:rPr lang="en-US" sz="2800" b="1" u="sng" dirty="0">
                <a:ln w="11430"/>
                <a:solidFill>
                  <a:srgbClr val="FFFF00"/>
                </a:solidFill>
                <a:effectLst>
                  <a:outerShdw blurRad="50800" dist="39000" dir="5460000" algn="tl">
                    <a:srgbClr val="000000">
                      <a:alpha val="38000"/>
                    </a:srgbClr>
                  </a:outerShdw>
                </a:effectLst>
                <a:latin typeface="+mj-lt"/>
                <a:cs typeface="AkrutiBngArvindUnicode" pitchFamily="2" charset="0"/>
              </a:rPr>
              <a:t>INTRODUCTION  OF  SUBJECT  TEACHERS </a:t>
            </a:r>
          </a:p>
          <a:p>
            <a:pPr algn="ctr"/>
            <a:r>
              <a:rPr lang="en-US" sz="2800" b="1" u="sng" dirty="0">
                <a:ln w="11430"/>
                <a:solidFill>
                  <a:srgbClr val="FFFF00"/>
                </a:solidFill>
                <a:effectLst>
                  <a:outerShdw blurRad="50800" dist="39000" dir="5460000" algn="tl">
                    <a:srgbClr val="000000">
                      <a:alpha val="38000"/>
                    </a:srgbClr>
                  </a:outerShdw>
                </a:effectLst>
                <a:latin typeface="+mj-lt"/>
                <a:cs typeface="AkrutiBngArvindUnicode" pitchFamily="2" charset="0"/>
              </a:rPr>
              <a:t>(Science Stream : XII A</a:t>
            </a:r>
            <a:r>
              <a:rPr lang="en-US" sz="2800" b="1" u="sng" dirty="0" smtClean="0">
                <a:ln w="11430"/>
                <a:solidFill>
                  <a:srgbClr val="FFFF00"/>
                </a:solidFill>
                <a:effectLst>
                  <a:outerShdw blurRad="50800" dist="39000" dir="5460000" algn="tl">
                    <a:srgbClr val="000000">
                      <a:alpha val="38000"/>
                    </a:srgbClr>
                  </a:outerShdw>
                </a:effectLst>
                <a:latin typeface="+mj-lt"/>
                <a:cs typeface="AkrutiBngArvindUnicode" pitchFamily="2" charset="0"/>
              </a:rPr>
              <a:t>)</a:t>
            </a:r>
            <a:endParaRPr lang="en-US" u="sng" dirty="0">
              <a:latin typeface="+mj-lt"/>
            </a:endParaRPr>
          </a:p>
        </p:txBody>
      </p:sp>
      <p:graphicFrame>
        <p:nvGraphicFramePr>
          <p:cNvPr id="5" name="Table 4"/>
          <p:cNvGraphicFramePr>
            <a:graphicFrameLocks noGrp="1"/>
          </p:cNvGraphicFramePr>
          <p:nvPr>
            <p:extLst>
              <p:ext uri="{D42A27DB-BD31-4B8C-83A1-F6EECF244321}">
                <p14:modId xmlns="" xmlns:p14="http://schemas.microsoft.com/office/powerpoint/2010/main" val="3416834974"/>
              </p:ext>
            </p:extLst>
          </p:nvPr>
        </p:nvGraphicFramePr>
        <p:xfrm>
          <a:off x="990600" y="1219200"/>
          <a:ext cx="7543800" cy="4416331"/>
        </p:xfrm>
        <a:graphic>
          <a:graphicData uri="http://schemas.openxmlformats.org/drawingml/2006/table">
            <a:tbl>
              <a:tblPr firstRow="1" bandRow="1">
                <a:tableStyleId>{5940675A-B579-460E-94D1-54222C63F5DA}</a:tableStyleId>
              </a:tblPr>
              <a:tblGrid>
                <a:gridCol w="4065075">
                  <a:extLst>
                    <a:ext uri="{9D8B030D-6E8A-4147-A177-3AD203B41FA5}">
                      <a16:colId xmlns="" xmlns:a16="http://schemas.microsoft.com/office/drawing/2014/main" val="20000"/>
                    </a:ext>
                  </a:extLst>
                </a:gridCol>
                <a:gridCol w="3478725">
                  <a:extLst>
                    <a:ext uri="{9D8B030D-6E8A-4147-A177-3AD203B41FA5}">
                      <a16:colId xmlns="" xmlns:a16="http://schemas.microsoft.com/office/drawing/2014/main" val="20001"/>
                    </a:ext>
                  </a:extLst>
                </a:gridCol>
              </a:tblGrid>
              <a:tr h="427387">
                <a:tc>
                  <a:txBody>
                    <a:bodyPr/>
                    <a:lstStyle/>
                    <a:p>
                      <a:r>
                        <a:rPr lang="en-US" sz="1900" b="1" dirty="0">
                          <a:effectLst>
                            <a:outerShdw blurRad="38100" dist="38100" dir="2700000" algn="tl">
                              <a:srgbClr val="000000">
                                <a:alpha val="43137"/>
                              </a:srgbClr>
                            </a:outerShdw>
                          </a:effectLst>
                          <a:latin typeface="Bodoni MT" pitchFamily="18" charset="0"/>
                        </a:rPr>
                        <a:t>Subject</a:t>
                      </a:r>
                    </a:p>
                  </a:txBody>
                  <a:tcPr>
                    <a:solidFill>
                      <a:schemeClr val="accent3">
                        <a:lumMod val="60000"/>
                        <a:lumOff val="40000"/>
                        <a:alpha val="61000"/>
                      </a:schemeClr>
                    </a:solidFill>
                  </a:tcPr>
                </a:tc>
                <a:tc>
                  <a:txBody>
                    <a:bodyPr/>
                    <a:lstStyle/>
                    <a:p>
                      <a:r>
                        <a:rPr lang="en-US" sz="1900" b="1" dirty="0">
                          <a:effectLst>
                            <a:outerShdw blurRad="38100" dist="38100" dir="2700000" algn="tl">
                              <a:srgbClr val="000000">
                                <a:alpha val="43137"/>
                              </a:srgbClr>
                            </a:outerShdw>
                          </a:effectLst>
                          <a:latin typeface="Bodoni MT" pitchFamily="18" charset="0"/>
                        </a:rPr>
                        <a:t>Name of the Teacher</a:t>
                      </a:r>
                    </a:p>
                  </a:txBody>
                  <a:tcPr>
                    <a:solidFill>
                      <a:schemeClr val="accent3">
                        <a:lumMod val="60000"/>
                        <a:lumOff val="40000"/>
                        <a:alpha val="61000"/>
                      </a:schemeClr>
                    </a:solidFill>
                  </a:tcPr>
                </a:tc>
                <a:extLst>
                  <a:ext uri="{0D108BD9-81ED-4DB2-BD59-A6C34878D82A}">
                    <a16:rowId xmlns="" xmlns:a16="http://schemas.microsoft.com/office/drawing/2014/main" val="10000"/>
                  </a:ext>
                </a:extLst>
              </a:tr>
              <a:tr h="498618">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900" b="1" dirty="0">
                          <a:effectLst>
                            <a:outerShdw blurRad="38100" dist="38100" dir="2700000" algn="tl">
                              <a:srgbClr val="000000">
                                <a:alpha val="43137"/>
                              </a:srgbClr>
                            </a:outerShdw>
                          </a:effectLst>
                          <a:latin typeface="Bodoni MT" pitchFamily="18" charset="0"/>
                        </a:rPr>
                        <a:t>English</a:t>
                      </a:r>
                    </a:p>
                  </a:txBody>
                  <a:tcPr>
                    <a:solidFill>
                      <a:schemeClr val="accent2">
                        <a:lumMod val="75000"/>
                        <a:alpha val="61000"/>
                      </a:schemeClr>
                    </a:solidFill>
                  </a:tcPr>
                </a:tc>
                <a:tc>
                  <a:txBody>
                    <a:bodyPr/>
                    <a:lstStyle/>
                    <a:p>
                      <a:r>
                        <a:rPr lang="en-IN" sz="1900" b="1" baseline="0" dirty="0">
                          <a:effectLst>
                            <a:outerShdw blurRad="38100" dist="38100" dir="2700000" algn="tl">
                              <a:srgbClr val="000000">
                                <a:alpha val="43137"/>
                              </a:srgbClr>
                            </a:outerShdw>
                          </a:effectLst>
                          <a:latin typeface="Bodoni MT" pitchFamily="18" charset="0"/>
                        </a:rPr>
                        <a:t>Mrs </a:t>
                      </a:r>
                      <a:r>
                        <a:rPr lang="en-IN" sz="1900" b="1" baseline="0" dirty="0" smtClean="0">
                          <a:effectLst>
                            <a:outerShdw blurRad="38100" dist="38100" dir="2700000" algn="tl">
                              <a:srgbClr val="000000">
                                <a:alpha val="43137"/>
                              </a:srgbClr>
                            </a:outerShdw>
                          </a:effectLst>
                          <a:latin typeface="Bodoni MT" pitchFamily="18" charset="0"/>
                        </a:rPr>
                        <a:t> </a:t>
                      </a:r>
                      <a:r>
                        <a:rPr lang="en-IN" sz="1900" b="1" baseline="0" dirty="0" err="1" smtClean="0">
                          <a:effectLst>
                            <a:outerShdw blurRad="38100" dist="38100" dir="2700000" algn="tl">
                              <a:srgbClr val="000000">
                                <a:alpha val="43137"/>
                              </a:srgbClr>
                            </a:outerShdw>
                          </a:effectLst>
                          <a:latin typeface="Bodoni MT" pitchFamily="18" charset="0"/>
                        </a:rPr>
                        <a:t>Jyoti</a:t>
                      </a:r>
                      <a:r>
                        <a:rPr lang="en-IN" sz="1900" b="1" baseline="0" dirty="0" smtClean="0">
                          <a:effectLst>
                            <a:outerShdw blurRad="38100" dist="38100" dir="2700000" algn="tl">
                              <a:srgbClr val="000000">
                                <a:alpha val="43137"/>
                              </a:srgbClr>
                            </a:outerShdw>
                          </a:effectLst>
                          <a:latin typeface="Bodoni MT" pitchFamily="18" charset="0"/>
                        </a:rPr>
                        <a:t>  </a:t>
                      </a:r>
                      <a:r>
                        <a:rPr lang="en-IN" sz="1900" b="1" baseline="0" dirty="0" err="1" smtClean="0">
                          <a:effectLst>
                            <a:outerShdw blurRad="38100" dist="38100" dir="2700000" algn="tl">
                              <a:srgbClr val="000000">
                                <a:alpha val="43137"/>
                              </a:srgbClr>
                            </a:outerShdw>
                          </a:effectLst>
                          <a:latin typeface="Bodoni MT" pitchFamily="18" charset="0"/>
                        </a:rPr>
                        <a:t>Rani</a:t>
                      </a:r>
                      <a:r>
                        <a:rPr lang="en-IN" sz="1900" b="1" baseline="0" dirty="0" smtClean="0">
                          <a:effectLst>
                            <a:outerShdw blurRad="38100" dist="38100" dir="2700000" algn="tl">
                              <a:srgbClr val="000000">
                                <a:alpha val="43137"/>
                              </a:srgbClr>
                            </a:outerShdw>
                          </a:effectLst>
                          <a:latin typeface="Bodoni MT" pitchFamily="18" charset="0"/>
                        </a:rPr>
                        <a:t> </a:t>
                      </a:r>
                      <a:endParaRPr lang="en-US" sz="1900" b="1" baseline="0"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extLst>
                  <a:ext uri="{0D108BD9-81ED-4DB2-BD59-A6C34878D82A}">
                    <a16:rowId xmlns="" xmlns:a16="http://schemas.microsoft.com/office/drawing/2014/main" val="10001"/>
                  </a:ext>
                </a:extLst>
              </a:tr>
              <a:tr h="641080">
                <a:tc>
                  <a:txBody>
                    <a:bodyPr/>
                    <a:lstStyle/>
                    <a:p>
                      <a:r>
                        <a:rPr lang="en-US" sz="1900" b="1" dirty="0">
                          <a:effectLst>
                            <a:outerShdw blurRad="38100" dist="38100" dir="2700000" algn="tl">
                              <a:srgbClr val="000000">
                                <a:alpha val="43137"/>
                              </a:srgbClr>
                            </a:outerShdw>
                          </a:effectLst>
                          <a:latin typeface="Bodoni MT" pitchFamily="18" charset="0"/>
                        </a:rPr>
                        <a:t>Physics</a:t>
                      </a:r>
                    </a:p>
                  </a:txBody>
                  <a:tcPr>
                    <a:solidFill>
                      <a:schemeClr val="accent2">
                        <a:lumMod val="75000"/>
                        <a:alpha val="61000"/>
                      </a:schemeClr>
                    </a:solidFill>
                  </a:tcPr>
                </a:tc>
                <a:tc>
                  <a:txBody>
                    <a:bodyPr/>
                    <a:lstStyle/>
                    <a:p>
                      <a:r>
                        <a:rPr lang="en-US" sz="1900" b="1" kern="1200" baseline="0" dirty="0" err="1">
                          <a:solidFill>
                            <a:schemeClr val="tx1"/>
                          </a:solidFill>
                          <a:effectLst>
                            <a:outerShdw blurRad="38100" dist="38100" dir="2700000" algn="tl">
                              <a:srgbClr val="000000">
                                <a:alpha val="43137"/>
                              </a:srgbClr>
                            </a:outerShdw>
                          </a:effectLst>
                          <a:latin typeface="Bodoni MT" pitchFamily="18" charset="0"/>
                          <a:ea typeface="+mn-ea"/>
                          <a:cs typeface="+mn-cs"/>
                        </a:rPr>
                        <a:t>Mrs</a:t>
                      </a:r>
                      <a:r>
                        <a:rPr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 V S </a:t>
                      </a:r>
                      <a:r>
                        <a:rPr lang="en-US" sz="1900" b="1" kern="1200" baseline="0" dirty="0" err="1">
                          <a:solidFill>
                            <a:schemeClr val="tx1"/>
                          </a:solidFill>
                          <a:effectLst>
                            <a:outerShdw blurRad="38100" dist="38100" dir="2700000" algn="tl">
                              <a:srgbClr val="000000">
                                <a:alpha val="43137"/>
                              </a:srgbClr>
                            </a:outerShdw>
                          </a:effectLst>
                          <a:latin typeface="Bodoni MT" pitchFamily="18" charset="0"/>
                          <a:ea typeface="+mn-ea"/>
                          <a:cs typeface="+mn-cs"/>
                        </a:rPr>
                        <a:t>Eshwari</a:t>
                      </a:r>
                      <a:endParaRPr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61000"/>
                      </a:schemeClr>
                    </a:solidFill>
                  </a:tcPr>
                </a:tc>
                <a:extLst>
                  <a:ext uri="{0D108BD9-81ED-4DB2-BD59-A6C34878D82A}">
                    <a16:rowId xmlns="" xmlns:a16="http://schemas.microsoft.com/office/drawing/2014/main" val="10002"/>
                  </a:ext>
                </a:extLst>
              </a:tr>
              <a:tr h="498618">
                <a:tc>
                  <a:txBody>
                    <a:bodyPr/>
                    <a:lstStyle/>
                    <a:p>
                      <a:r>
                        <a:rPr lang="en-US" sz="1900" b="1" dirty="0">
                          <a:effectLst>
                            <a:outerShdw blurRad="38100" dist="38100" dir="2700000" algn="tl">
                              <a:srgbClr val="000000">
                                <a:alpha val="43137"/>
                              </a:srgbClr>
                            </a:outerShdw>
                          </a:effectLst>
                          <a:latin typeface="Bodoni MT" pitchFamily="18" charset="0"/>
                        </a:rPr>
                        <a:t>Chemistry</a:t>
                      </a:r>
                    </a:p>
                  </a:txBody>
                  <a:tcPr>
                    <a:solidFill>
                      <a:schemeClr val="accent2">
                        <a:lumMod val="75000"/>
                        <a:alpha val="61000"/>
                      </a:schemeClr>
                    </a:solidFill>
                  </a:tcPr>
                </a:tc>
                <a:tc>
                  <a:txBody>
                    <a:bodyPr/>
                    <a:lstStyle/>
                    <a:p>
                      <a:r>
                        <a:rPr lang="en-US" sz="1900" b="1" dirty="0" err="1" smtClean="0">
                          <a:effectLst>
                            <a:outerShdw blurRad="38100" dist="38100" dir="2700000" algn="tl">
                              <a:srgbClr val="000000">
                                <a:alpha val="43137"/>
                              </a:srgbClr>
                            </a:outerShdw>
                          </a:effectLst>
                          <a:latin typeface="Bodoni MT" pitchFamily="18" charset="0"/>
                        </a:rPr>
                        <a:t>Mrs</a:t>
                      </a:r>
                      <a:r>
                        <a:rPr lang="en-US" sz="1900" b="1" dirty="0" smtClean="0">
                          <a:effectLst>
                            <a:outerShdw blurRad="38100" dist="38100" dir="2700000" algn="tl">
                              <a:srgbClr val="000000">
                                <a:alpha val="43137"/>
                              </a:srgbClr>
                            </a:outerShdw>
                          </a:effectLst>
                          <a:latin typeface="Bodoni MT" pitchFamily="18" charset="0"/>
                        </a:rPr>
                        <a:t> D </a:t>
                      </a:r>
                      <a:r>
                        <a:rPr lang="en-US" sz="1900" b="1" dirty="0" err="1" smtClean="0">
                          <a:effectLst>
                            <a:outerShdw blurRad="38100" dist="38100" dir="2700000" algn="tl">
                              <a:srgbClr val="000000">
                                <a:alpha val="43137"/>
                              </a:srgbClr>
                            </a:outerShdw>
                          </a:effectLst>
                          <a:latin typeface="Bodoni MT" pitchFamily="18" charset="0"/>
                        </a:rPr>
                        <a:t>Bhanumati</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extLst>
                  <a:ext uri="{0D108BD9-81ED-4DB2-BD59-A6C34878D82A}">
                    <a16:rowId xmlns="" xmlns:a16="http://schemas.microsoft.com/office/drawing/2014/main" val="10003"/>
                  </a:ext>
                </a:extLst>
              </a:tr>
              <a:tr h="498618">
                <a:tc>
                  <a:txBody>
                    <a:bodyPr/>
                    <a:lstStyle/>
                    <a:p>
                      <a:r>
                        <a:rPr lang="en-US" sz="1900" b="1" dirty="0" smtClean="0">
                          <a:effectLst>
                            <a:outerShdw blurRad="38100" dist="38100" dir="2700000" algn="tl">
                              <a:srgbClr val="000000">
                                <a:alpha val="43137"/>
                              </a:srgbClr>
                            </a:outerShdw>
                          </a:effectLst>
                          <a:latin typeface="Bodoni MT" pitchFamily="18" charset="0"/>
                        </a:rPr>
                        <a:t>Mathematics </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tc>
                  <a:txBody>
                    <a:bodyPr/>
                    <a:lstStyle/>
                    <a:p>
                      <a:r>
                        <a:rPr lang="en-US" sz="1900" b="1" dirty="0" err="1" smtClean="0">
                          <a:effectLst>
                            <a:outerShdw blurRad="38100" dist="38100" dir="2700000" algn="tl">
                              <a:srgbClr val="000000">
                                <a:alpha val="43137"/>
                              </a:srgbClr>
                            </a:outerShdw>
                          </a:effectLst>
                          <a:latin typeface="Bodoni MT" pitchFamily="18" charset="0"/>
                        </a:rPr>
                        <a:t>Mrs</a:t>
                      </a:r>
                      <a:r>
                        <a:rPr lang="en-US" sz="1900" b="1" dirty="0" smtClean="0">
                          <a:effectLst>
                            <a:outerShdw blurRad="38100" dist="38100" dir="2700000" algn="tl">
                              <a:srgbClr val="000000">
                                <a:alpha val="43137"/>
                              </a:srgbClr>
                            </a:outerShdw>
                          </a:effectLst>
                          <a:latin typeface="Bodoni MT" pitchFamily="18" charset="0"/>
                        </a:rPr>
                        <a:t>  </a:t>
                      </a:r>
                      <a:r>
                        <a:rPr lang="en-US" sz="1900" b="1" dirty="0" err="1" smtClean="0">
                          <a:effectLst>
                            <a:outerShdw blurRad="38100" dist="38100" dir="2700000" algn="tl">
                              <a:srgbClr val="000000">
                                <a:alpha val="43137"/>
                              </a:srgbClr>
                            </a:outerShdw>
                          </a:effectLst>
                          <a:latin typeface="Bodoni MT" pitchFamily="18" charset="0"/>
                        </a:rPr>
                        <a:t>Ahalya</a:t>
                      </a:r>
                      <a:r>
                        <a:rPr lang="en-US" sz="1900" b="1" dirty="0" smtClean="0">
                          <a:effectLst>
                            <a:outerShdw blurRad="38100" dist="38100" dir="2700000" algn="tl">
                              <a:srgbClr val="000000">
                                <a:alpha val="43137"/>
                              </a:srgbClr>
                            </a:outerShdw>
                          </a:effectLst>
                          <a:latin typeface="Bodoni MT" pitchFamily="18" charset="0"/>
                        </a:rPr>
                        <a:t>  </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extLst>
                  <a:ext uri="{0D108BD9-81ED-4DB2-BD59-A6C34878D82A}">
                    <a16:rowId xmlns="" xmlns:a16="http://schemas.microsoft.com/office/drawing/2014/main" val="10004"/>
                  </a:ext>
                </a:extLst>
              </a:tr>
              <a:tr h="427387">
                <a:tc>
                  <a:txBody>
                    <a:bodyPr/>
                    <a:lstStyle/>
                    <a:p>
                      <a:r>
                        <a:rPr lang="en-US" sz="1900" b="1" dirty="0" smtClean="0">
                          <a:effectLst>
                            <a:outerShdw blurRad="38100" dist="38100" dir="2700000" algn="tl">
                              <a:srgbClr val="000000">
                                <a:alpha val="43137"/>
                              </a:srgbClr>
                            </a:outerShdw>
                          </a:effectLst>
                          <a:latin typeface="Bodoni MT" pitchFamily="18" charset="0"/>
                        </a:rPr>
                        <a:t>Mathematics</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tc>
                  <a:txBody>
                    <a:bodyPr/>
                    <a:lstStyle/>
                    <a:p>
                      <a:r>
                        <a:rPr lang="en-US" sz="1900" b="1" kern="1200" baseline="0" dirty="0" err="1">
                          <a:solidFill>
                            <a:schemeClr val="tx1"/>
                          </a:solidFill>
                          <a:effectLst>
                            <a:outerShdw blurRad="38100" dist="38100" dir="2700000" algn="tl">
                              <a:srgbClr val="000000">
                                <a:alpha val="43137"/>
                              </a:srgbClr>
                            </a:outerShdw>
                          </a:effectLst>
                          <a:latin typeface="Bodoni MT" pitchFamily="18" charset="0"/>
                          <a:ea typeface="+mn-ea"/>
                          <a:cs typeface="+mn-cs"/>
                        </a:rPr>
                        <a:t>Mr</a:t>
                      </a:r>
                      <a:r>
                        <a:rPr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 </a:t>
                      </a:r>
                      <a:r>
                        <a:rPr lang="en-US" sz="1900" b="1" kern="1200" baseline="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Venu</a:t>
                      </a:r>
                      <a:r>
                        <a:rPr lang="en-US" sz="1900" b="1" kern="1200" baseline="0" dirty="0" smtClean="0">
                          <a:solidFill>
                            <a:schemeClr val="tx1"/>
                          </a:solidFill>
                          <a:effectLst>
                            <a:outerShdw blurRad="38100" dist="38100" dir="2700000" algn="tl">
                              <a:srgbClr val="000000">
                                <a:alpha val="43137"/>
                              </a:srgbClr>
                            </a:outerShdw>
                          </a:effectLst>
                          <a:latin typeface="Bodoni MT" pitchFamily="18" charset="0"/>
                          <a:ea typeface="+mn-ea"/>
                          <a:cs typeface="+mn-cs"/>
                        </a:rPr>
                        <a:t> </a:t>
                      </a:r>
                      <a:r>
                        <a:rPr lang="en-US" sz="1900" b="1" kern="1200" baseline="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Gopal</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extLst>
                  <a:ext uri="{0D108BD9-81ED-4DB2-BD59-A6C34878D82A}">
                    <a16:rowId xmlns="" xmlns:a16="http://schemas.microsoft.com/office/drawing/2014/main" val="10005"/>
                  </a:ext>
                </a:extLst>
              </a:tr>
              <a:tr h="498618">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Computer Science</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tc>
                  <a:txBody>
                    <a:bodyPr/>
                    <a:lstStyle/>
                    <a:p>
                      <a:r>
                        <a:rPr lang="en-US" sz="1900" b="1" kern="1200" baseline="0" dirty="0" err="1">
                          <a:solidFill>
                            <a:schemeClr val="tx1"/>
                          </a:solidFill>
                          <a:effectLst>
                            <a:outerShdw blurRad="38100" dist="38100" dir="2700000" algn="tl">
                              <a:srgbClr val="000000">
                                <a:alpha val="43137"/>
                              </a:srgbClr>
                            </a:outerShdw>
                          </a:effectLst>
                          <a:latin typeface="Bodoni MT" pitchFamily="18" charset="0"/>
                          <a:ea typeface="+mn-ea"/>
                          <a:cs typeface="+mn-cs"/>
                        </a:rPr>
                        <a:t>Mr</a:t>
                      </a:r>
                      <a:r>
                        <a:rPr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 Mukesh Bohra</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extLst>
                  <a:ext uri="{0D108BD9-81ED-4DB2-BD59-A6C34878D82A}">
                    <a16:rowId xmlns="" xmlns:a16="http://schemas.microsoft.com/office/drawing/2014/main" val="10006"/>
                  </a:ext>
                </a:extLst>
              </a:tr>
              <a:tr h="498618">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900" b="1" dirty="0">
                          <a:effectLst>
                            <a:outerShdw blurRad="38100" dist="38100" dir="2700000" algn="tl">
                              <a:srgbClr val="000000">
                                <a:alpha val="43137"/>
                              </a:srgbClr>
                            </a:outerShdw>
                          </a:effectLst>
                          <a:latin typeface="Bodoni MT" pitchFamily="18" charset="0"/>
                        </a:rPr>
                        <a:t>Physical Education</a:t>
                      </a:r>
                    </a:p>
                  </a:txBody>
                  <a:tcPr>
                    <a:solidFill>
                      <a:schemeClr val="accent2">
                        <a:lumMod val="75000"/>
                        <a:alpha val="61000"/>
                      </a:schemeClr>
                    </a:solidFill>
                  </a:tcPr>
                </a:tc>
                <a:tc>
                  <a:txBody>
                    <a:bodyPr/>
                    <a:lstStyle/>
                    <a:p>
                      <a:r>
                        <a:rPr lang="en-US" sz="1900" b="1" dirty="0" err="1">
                          <a:effectLst>
                            <a:outerShdw blurRad="38100" dist="38100" dir="2700000" algn="tl">
                              <a:srgbClr val="000000">
                                <a:alpha val="43137"/>
                              </a:srgbClr>
                            </a:outerShdw>
                          </a:effectLst>
                          <a:latin typeface="Bodoni MT" pitchFamily="18" charset="0"/>
                        </a:rPr>
                        <a:t>Mr</a:t>
                      </a:r>
                      <a:r>
                        <a:rPr lang="en-US" sz="1900" b="1" dirty="0">
                          <a:effectLst>
                            <a:outerShdw blurRad="38100" dist="38100" dir="2700000" algn="tl">
                              <a:srgbClr val="000000">
                                <a:alpha val="43137"/>
                              </a:srgbClr>
                            </a:outerShdw>
                          </a:effectLst>
                          <a:latin typeface="Bodoni MT" pitchFamily="18" charset="0"/>
                        </a:rPr>
                        <a:t> V R Prasad</a:t>
                      </a:r>
                    </a:p>
                  </a:txBody>
                  <a:tcPr>
                    <a:solidFill>
                      <a:schemeClr val="accent2">
                        <a:lumMod val="75000"/>
                        <a:alpha val="61000"/>
                      </a:schemeClr>
                    </a:solidFill>
                  </a:tcPr>
                </a:tc>
                <a:extLst>
                  <a:ext uri="{0D108BD9-81ED-4DB2-BD59-A6C34878D82A}">
                    <a16:rowId xmlns="" xmlns:a16="http://schemas.microsoft.com/office/drawing/2014/main" val="10007"/>
                  </a:ext>
                </a:extLst>
              </a:tr>
              <a:tr h="427387">
                <a:tc>
                  <a:txBody>
                    <a:bodyPr/>
                    <a:lstStyle/>
                    <a:p>
                      <a:pPr algn="l"/>
                      <a:r>
                        <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rPr>
                        <a:t>Economics</a:t>
                      </a:r>
                    </a:p>
                  </a:txBody>
                  <a:tcPr>
                    <a:solidFill>
                      <a:schemeClr val="accent2">
                        <a:lumMod val="75000"/>
                        <a:alpha val="61000"/>
                      </a:schemeClr>
                    </a:solidFill>
                  </a:tcPr>
                </a:tc>
                <a:tc>
                  <a:txBody>
                    <a:bodyPr/>
                    <a:lstStyle/>
                    <a:p>
                      <a:pPr algn="l"/>
                      <a:r>
                        <a:rPr kumimoji="0" lang="en-US" sz="1900" b="1" kern="1200" dirty="0" err="1">
                          <a:solidFill>
                            <a:schemeClr val="tx1"/>
                          </a:solidFill>
                          <a:effectLst>
                            <a:outerShdw blurRad="38100" dist="38100" dir="2700000" algn="tl">
                              <a:srgbClr val="000000">
                                <a:alpha val="43137"/>
                              </a:srgbClr>
                            </a:outerShdw>
                          </a:effectLst>
                          <a:latin typeface="Bodoni MT" pitchFamily="18" charset="0"/>
                          <a:ea typeface="+mn-ea"/>
                          <a:cs typeface="+mn-cs"/>
                        </a:rPr>
                        <a:t>Mrs</a:t>
                      </a:r>
                      <a:r>
                        <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rPr>
                        <a:t> </a:t>
                      </a:r>
                      <a:r>
                        <a:rPr kumimoji="0" lang="en-US" sz="1900" b="1" kern="1200" dirty="0" err="1">
                          <a:solidFill>
                            <a:schemeClr val="tx1"/>
                          </a:solidFill>
                          <a:effectLst>
                            <a:outerShdw blurRad="38100" dist="38100" dir="2700000" algn="tl">
                              <a:srgbClr val="000000">
                                <a:alpha val="43137"/>
                              </a:srgbClr>
                            </a:outerShdw>
                          </a:effectLst>
                          <a:latin typeface="Bodoni MT" pitchFamily="18" charset="0"/>
                          <a:ea typeface="+mn-ea"/>
                          <a:cs typeface="+mn-cs"/>
                        </a:rPr>
                        <a:t>Ragini</a:t>
                      </a:r>
                      <a:r>
                        <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rPr>
                        <a:t> Mishra</a:t>
                      </a:r>
                    </a:p>
                  </a:txBody>
                  <a:tcPr>
                    <a:solidFill>
                      <a:schemeClr val="accent2">
                        <a:lumMod val="75000"/>
                        <a:alpha val="61000"/>
                      </a:schemeClr>
                    </a:solidFill>
                  </a:tcPr>
                </a:tc>
              </a:tr>
            </a:tbl>
          </a:graphicData>
        </a:graphic>
      </p:graphicFrame>
    </p:spTree>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Ref idx="1002">
        <a:schemeClr val="bg2"/>
      </p:bgRef>
    </p:bg>
    <p:spTree>
      <p:nvGrpSpPr>
        <p:cNvPr id="1" name=""/>
        <p:cNvGrpSpPr/>
        <p:nvPr/>
      </p:nvGrpSpPr>
      <p:grpSpPr>
        <a:xfrm>
          <a:off x="0" y="0"/>
          <a:ext cx="0" cy="0"/>
          <a:chOff x="0" y="0"/>
          <a:chExt cx="0" cy="0"/>
        </a:xfrm>
      </p:grpSpPr>
      <p:sp>
        <p:nvSpPr>
          <p:cNvPr id="4" name="TextBox 3"/>
          <p:cNvSpPr txBox="1"/>
          <p:nvPr/>
        </p:nvSpPr>
        <p:spPr>
          <a:xfrm>
            <a:off x="400050" y="152400"/>
            <a:ext cx="8362950" cy="954107"/>
          </a:xfrm>
          <a:prstGeom prst="rect">
            <a:avLst/>
          </a:prstGeom>
          <a:solidFill>
            <a:schemeClr val="tx2">
              <a:lumMod val="10000"/>
            </a:schemeClr>
          </a:solidFill>
        </p:spPr>
        <p:txBody>
          <a:bodyPr wrap="square" rtlCol="0">
            <a:spAutoFit/>
          </a:bodyPr>
          <a:lstStyle/>
          <a:p>
            <a:pPr algn="ctr"/>
            <a:r>
              <a:rPr lang="en-US" sz="2800" b="1" u="sng" dirty="0">
                <a:ln w="11430"/>
                <a:solidFill>
                  <a:srgbClr val="FFFF00"/>
                </a:solidFill>
                <a:effectLst>
                  <a:outerShdw blurRad="50800" dist="39000" dir="5460000" algn="tl">
                    <a:srgbClr val="000000">
                      <a:alpha val="38000"/>
                    </a:srgbClr>
                  </a:outerShdw>
                </a:effectLst>
                <a:latin typeface="+mj-lt"/>
                <a:cs typeface="AkrutiBngArvindUnicode" pitchFamily="2" charset="0"/>
              </a:rPr>
              <a:t>INTRODUCTION  OF  SUBJECT  TEACHERS </a:t>
            </a:r>
          </a:p>
          <a:p>
            <a:pPr algn="ctr"/>
            <a:r>
              <a:rPr lang="en-US" sz="2800" b="1" u="sng" dirty="0">
                <a:ln w="11430"/>
                <a:solidFill>
                  <a:srgbClr val="FFFF00"/>
                </a:solidFill>
                <a:effectLst>
                  <a:outerShdw blurRad="50800" dist="39000" dir="5460000" algn="tl">
                    <a:srgbClr val="000000">
                      <a:alpha val="38000"/>
                    </a:srgbClr>
                  </a:outerShdw>
                </a:effectLst>
                <a:latin typeface="+mj-lt"/>
                <a:cs typeface="AkrutiBngArvindUnicode" pitchFamily="2" charset="0"/>
              </a:rPr>
              <a:t>(Science Stream : XII B) </a:t>
            </a:r>
          </a:p>
        </p:txBody>
      </p:sp>
      <p:graphicFrame>
        <p:nvGraphicFramePr>
          <p:cNvPr id="5" name="Table 4"/>
          <p:cNvGraphicFramePr>
            <a:graphicFrameLocks noGrp="1"/>
          </p:cNvGraphicFramePr>
          <p:nvPr>
            <p:extLst>
              <p:ext uri="{D42A27DB-BD31-4B8C-83A1-F6EECF244321}">
                <p14:modId xmlns="" xmlns:p14="http://schemas.microsoft.com/office/powerpoint/2010/main" val="3861190354"/>
              </p:ext>
            </p:extLst>
          </p:nvPr>
        </p:nvGraphicFramePr>
        <p:xfrm>
          <a:off x="838200" y="1447801"/>
          <a:ext cx="7467600" cy="4122646"/>
        </p:xfrm>
        <a:graphic>
          <a:graphicData uri="http://schemas.openxmlformats.org/drawingml/2006/table">
            <a:tbl>
              <a:tblPr firstRow="1" bandRow="1">
                <a:tableStyleId>{5940675A-B579-460E-94D1-54222C63F5DA}</a:tableStyleId>
              </a:tblPr>
              <a:tblGrid>
                <a:gridCol w="4024014">
                  <a:extLst>
                    <a:ext uri="{9D8B030D-6E8A-4147-A177-3AD203B41FA5}">
                      <a16:colId xmlns="" xmlns:a16="http://schemas.microsoft.com/office/drawing/2014/main" val="20000"/>
                    </a:ext>
                  </a:extLst>
                </a:gridCol>
                <a:gridCol w="3443586">
                  <a:extLst>
                    <a:ext uri="{9D8B030D-6E8A-4147-A177-3AD203B41FA5}">
                      <a16:colId xmlns="" xmlns:a16="http://schemas.microsoft.com/office/drawing/2014/main" val="20001"/>
                    </a:ext>
                  </a:extLst>
                </a:gridCol>
              </a:tblGrid>
              <a:tr h="677956">
                <a:tc>
                  <a:txBody>
                    <a:bodyPr/>
                    <a:lstStyle/>
                    <a:p>
                      <a:r>
                        <a:rPr lang="en-US" sz="1900" b="1" dirty="0">
                          <a:effectLst>
                            <a:outerShdw blurRad="38100" dist="38100" dir="2700000" algn="tl">
                              <a:srgbClr val="000000">
                                <a:alpha val="43137"/>
                              </a:srgbClr>
                            </a:outerShdw>
                          </a:effectLst>
                          <a:latin typeface="Bodoni MT" pitchFamily="18" charset="0"/>
                        </a:rPr>
                        <a:t>Subject</a:t>
                      </a:r>
                    </a:p>
                  </a:txBody>
                  <a:tcPr>
                    <a:solidFill>
                      <a:schemeClr val="accent3">
                        <a:lumMod val="60000"/>
                        <a:lumOff val="40000"/>
                        <a:alpha val="61000"/>
                      </a:schemeClr>
                    </a:solidFill>
                  </a:tcPr>
                </a:tc>
                <a:tc>
                  <a:txBody>
                    <a:bodyPr/>
                    <a:lstStyle/>
                    <a:p>
                      <a:r>
                        <a:rPr lang="en-US" sz="1900" b="1" dirty="0">
                          <a:effectLst>
                            <a:outerShdw blurRad="38100" dist="38100" dir="2700000" algn="tl">
                              <a:srgbClr val="000000">
                                <a:alpha val="43137"/>
                              </a:srgbClr>
                            </a:outerShdw>
                          </a:effectLst>
                          <a:latin typeface="Bodoni MT" pitchFamily="18" charset="0"/>
                        </a:rPr>
                        <a:t>Name of the Teacher</a:t>
                      </a:r>
                    </a:p>
                  </a:txBody>
                  <a:tcPr>
                    <a:solidFill>
                      <a:schemeClr val="accent3">
                        <a:lumMod val="60000"/>
                        <a:lumOff val="40000"/>
                        <a:alpha val="61000"/>
                      </a:schemeClr>
                    </a:solidFill>
                  </a:tcPr>
                </a:tc>
                <a:extLst>
                  <a:ext uri="{0D108BD9-81ED-4DB2-BD59-A6C34878D82A}">
                    <a16:rowId xmlns="" xmlns:a16="http://schemas.microsoft.com/office/drawing/2014/main" val="10000"/>
                  </a:ext>
                </a:extLst>
              </a:tr>
              <a:tr h="732866">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900" b="1" dirty="0">
                          <a:effectLst>
                            <a:outerShdw blurRad="38100" dist="38100" dir="2700000" algn="tl">
                              <a:srgbClr val="000000">
                                <a:alpha val="43137"/>
                              </a:srgbClr>
                            </a:outerShdw>
                          </a:effectLst>
                          <a:latin typeface="Bodoni MT" pitchFamily="18" charset="0"/>
                        </a:rPr>
                        <a:t>English</a:t>
                      </a:r>
                    </a:p>
                  </a:txBody>
                  <a:tcPr>
                    <a:solidFill>
                      <a:schemeClr val="accent2">
                        <a:lumMod val="75000"/>
                        <a:alpha val="61000"/>
                      </a:schemeClr>
                    </a:solidFill>
                  </a:tcPr>
                </a:tc>
                <a:tc>
                  <a:txBody>
                    <a:bodyPr/>
                    <a:lstStyle/>
                    <a:p>
                      <a:r>
                        <a:rPr lang="en-IN" sz="1900" b="1" baseline="0" dirty="0">
                          <a:effectLst>
                            <a:outerShdw blurRad="38100" dist="38100" dir="2700000" algn="tl">
                              <a:srgbClr val="000000">
                                <a:alpha val="43137"/>
                              </a:srgbClr>
                            </a:outerShdw>
                          </a:effectLst>
                          <a:latin typeface="Bodoni MT" pitchFamily="18" charset="0"/>
                        </a:rPr>
                        <a:t>Mrs Jyoti Rani</a:t>
                      </a:r>
                      <a:endParaRPr lang="en-US" sz="1900" b="1" baseline="0"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extLst>
                  <a:ext uri="{0D108BD9-81ED-4DB2-BD59-A6C34878D82A}">
                    <a16:rowId xmlns="" xmlns:a16="http://schemas.microsoft.com/office/drawing/2014/main" val="10001"/>
                  </a:ext>
                </a:extLst>
              </a:tr>
              <a:tr h="677956">
                <a:tc>
                  <a:txBody>
                    <a:bodyPr/>
                    <a:lstStyle/>
                    <a:p>
                      <a:r>
                        <a:rPr lang="en-US" sz="1900" b="1" dirty="0">
                          <a:effectLst>
                            <a:outerShdw blurRad="38100" dist="38100" dir="2700000" algn="tl">
                              <a:srgbClr val="000000">
                                <a:alpha val="43137"/>
                              </a:srgbClr>
                            </a:outerShdw>
                          </a:effectLst>
                          <a:latin typeface="Bodoni MT" pitchFamily="18" charset="0"/>
                        </a:rPr>
                        <a:t>Physics</a:t>
                      </a:r>
                    </a:p>
                  </a:txBody>
                  <a:tcPr>
                    <a:solidFill>
                      <a:schemeClr val="accent2">
                        <a:lumMod val="75000"/>
                        <a:alpha val="61000"/>
                      </a:schemeClr>
                    </a:solidFill>
                  </a:tcPr>
                </a:tc>
                <a:tc>
                  <a:txBody>
                    <a:bodyPr/>
                    <a:lstStyle/>
                    <a:p>
                      <a:r>
                        <a:rPr lang="en-US" sz="1900" b="1" kern="1200" baseline="0" dirty="0" err="1">
                          <a:solidFill>
                            <a:schemeClr val="tx1"/>
                          </a:solidFill>
                          <a:effectLst>
                            <a:outerShdw blurRad="38100" dist="38100" dir="2700000" algn="tl">
                              <a:srgbClr val="000000">
                                <a:alpha val="43137"/>
                              </a:srgbClr>
                            </a:outerShdw>
                          </a:effectLst>
                          <a:latin typeface="Bodoni MT" pitchFamily="18" charset="0"/>
                          <a:ea typeface="+mn-ea"/>
                          <a:cs typeface="+mn-cs"/>
                        </a:rPr>
                        <a:t>Mrs</a:t>
                      </a:r>
                      <a:r>
                        <a:rPr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 V S </a:t>
                      </a:r>
                      <a:r>
                        <a:rPr lang="en-US" sz="1900" b="1" kern="1200" baseline="0" dirty="0" err="1">
                          <a:solidFill>
                            <a:schemeClr val="tx1"/>
                          </a:solidFill>
                          <a:effectLst>
                            <a:outerShdw blurRad="38100" dist="38100" dir="2700000" algn="tl">
                              <a:srgbClr val="000000">
                                <a:alpha val="43137"/>
                              </a:srgbClr>
                            </a:outerShdw>
                          </a:effectLst>
                          <a:latin typeface="Bodoni MT" pitchFamily="18" charset="0"/>
                          <a:ea typeface="+mn-ea"/>
                          <a:cs typeface="+mn-cs"/>
                        </a:rPr>
                        <a:t>Eshwari</a:t>
                      </a:r>
                      <a:endParaRPr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61000"/>
                      </a:schemeClr>
                    </a:solidFill>
                  </a:tcPr>
                </a:tc>
                <a:extLst>
                  <a:ext uri="{0D108BD9-81ED-4DB2-BD59-A6C34878D82A}">
                    <a16:rowId xmlns="" xmlns:a16="http://schemas.microsoft.com/office/drawing/2014/main" val="10002"/>
                  </a:ext>
                </a:extLst>
              </a:tr>
              <a:tr h="677956">
                <a:tc>
                  <a:txBody>
                    <a:bodyPr/>
                    <a:lstStyle/>
                    <a:p>
                      <a:r>
                        <a:rPr lang="en-US" sz="1900" b="1" dirty="0">
                          <a:effectLst>
                            <a:outerShdw blurRad="38100" dist="38100" dir="2700000" algn="tl">
                              <a:srgbClr val="000000">
                                <a:alpha val="43137"/>
                              </a:srgbClr>
                            </a:outerShdw>
                          </a:effectLst>
                          <a:latin typeface="Bodoni MT" pitchFamily="18" charset="0"/>
                        </a:rPr>
                        <a:t>Chemistry</a:t>
                      </a:r>
                    </a:p>
                  </a:txBody>
                  <a:tcPr>
                    <a:solidFill>
                      <a:schemeClr val="accent2">
                        <a:lumMod val="75000"/>
                        <a:alpha val="61000"/>
                      </a:schemeClr>
                    </a:solidFill>
                  </a:tcPr>
                </a:tc>
                <a:tc>
                  <a:txBody>
                    <a:bodyPr/>
                    <a:lstStyle/>
                    <a:p>
                      <a:r>
                        <a:rPr lang="en-IN" sz="1900" b="1" kern="1200" baseline="0" dirty="0" smtClean="0">
                          <a:solidFill>
                            <a:schemeClr val="tx1"/>
                          </a:solidFill>
                          <a:effectLst>
                            <a:outerShdw blurRad="38100" dist="38100" dir="2700000" algn="tl">
                              <a:srgbClr val="000000">
                                <a:alpha val="43137"/>
                              </a:srgbClr>
                            </a:outerShdw>
                          </a:effectLst>
                          <a:latin typeface="Bodoni MT" pitchFamily="18" charset="0"/>
                          <a:ea typeface="+mn-ea"/>
                          <a:cs typeface="+mn-cs"/>
                        </a:rPr>
                        <a:t>Mrs D </a:t>
                      </a:r>
                      <a:r>
                        <a:rPr lang="en-IN" sz="1900" b="1" kern="1200" baseline="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Bhanumati</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extLst>
                  <a:ext uri="{0D108BD9-81ED-4DB2-BD59-A6C34878D82A}">
                    <a16:rowId xmlns="" xmlns:a16="http://schemas.microsoft.com/office/drawing/2014/main" val="10003"/>
                  </a:ext>
                </a:extLst>
              </a:tr>
              <a:tr h="677956">
                <a:tc>
                  <a:txBody>
                    <a:bodyPr/>
                    <a:lstStyle/>
                    <a:p>
                      <a:r>
                        <a:rPr lang="en-US" sz="1900" b="1" dirty="0">
                          <a:effectLst>
                            <a:outerShdw blurRad="38100" dist="38100" dir="2700000" algn="tl">
                              <a:srgbClr val="000000">
                                <a:alpha val="43137"/>
                              </a:srgbClr>
                            </a:outerShdw>
                          </a:effectLst>
                          <a:latin typeface="Bodoni MT" pitchFamily="18" charset="0"/>
                        </a:rPr>
                        <a:t>Mathematics</a:t>
                      </a:r>
                    </a:p>
                  </a:txBody>
                  <a:tcPr>
                    <a:solidFill>
                      <a:schemeClr val="accent2">
                        <a:lumMod val="75000"/>
                        <a:alpha val="61000"/>
                      </a:schemeClr>
                    </a:solidFill>
                  </a:tcPr>
                </a:tc>
                <a:tc>
                  <a:txBody>
                    <a:bodyPr/>
                    <a:lstStyle/>
                    <a:p>
                      <a:r>
                        <a:rPr lang="en-US" sz="1900" b="1" kern="1200" baseline="0" dirty="0" err="1">
                          <a:solidFill>
                            <a:schemeClr val="tx1"/>
                          </a:solidFill>
                          <a:effectLst>
                            <a:outerShdw blurRad="38100" dist="38100" dir="2700000" algn="tl">
                              <a:srgbClr val="000000">
                                <a:alpha val="43137"/>
                              </a:srgbClr>
                            </a:outerShdw>
                          </a:effectLst>
                          <a:latin typeface="Bodoni MT" pitchFamily="18" charset="0"/>
                          <a:ea typeface="+mn-ea"/>
                          <a:cs typeface="+mn-cs"/>
                        </a:rPr>
                        <a:t>Mr</a:t>
                      </a:r>
                      <a:r>
                        <a:rPr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 </a:t>
                      </a:r>
                      <a:r>
                        <a:rPr lang="en-US" sz="1900" b="1" kern="1200" baseline="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Venu</a:t>
                      </a:r>
                      <a:r>
                        <a:rPr lang="en-US" sz="1900" b="1" kern="1200" baseline="0" dirty="0" smtClean="0">
                          <a:solidFill>
                            <a:schemeClr val="tx1"/>
                          </a:solidFill>
                          <a:effectLst>
                            <a:outerShdw blurRad="38100" dist="38100" dir="2700000" algn="tl">
                              <a:srgbClr val="000000">
                                <a:alpha val="43137"/>
                              </a:srgbClr>
                            </a:outerShdw>
                          </a:effectLst>
                          <a:latin typeface="Bodoni MT" pitchFamily="18" charset="0"/>
                          <a:ea typeface="+mn-ea"/>
                          <a:cs typeface="+mn-cs"/>
                        </a:rPr>
                        <a:t> </a:t>
                      </a:r>
                      <a:r>
                        <a:rPr lang="en-US" sz="1900" b="1" kern="1200" baseline="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Gopal</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extLst>
                  <a:ext uri="{0D108BD9-81ED-4DB2-BD59-A6C34878D82A}">
                    <a16:rowId xmlns="" xmlns:a16="http://schemas.microsoft.com/office/drawing/2014/main" val="10004"/>
                  </a:ext>
                </a:extLst>
              </a:tr>
              <a:tr h="677956">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Computer Science</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tc>
                  <a:txBody>
                    <a:bodyPr/>
                    <a:lstStyle/>
                    <a:p>
                      <a:r>
                        <a:rPr lang="en-US" sz="1900" b="1" kern="1200" baseline="0" dirty="0" err="1">
                          <a:solidFill>
                            <a:schemeClr val="tx1"/>
                          </a:solidFill>
                          <a:effectLst>
                            <a:outerShdw blurRad="38100" dist="38100" dir="2700000" algn="tl">
                              <a:srgbClr val="000000">
                                <a:alpha val="43137"/>
                              </a:srgbClr>
                            </a:outerShdw>
                          </a:effectLst>
                          <a:latin typeface="Bodoni MT" pitchFamily="18" charset="0"/>
                          <a:ea typeface="+mn-ea"/>
                          <a:cs typeface="+mn-cs"/>
                        </a:rPr>
                        <a:t>Mr</a:t>
                      </a:r>
                      <a:r>
                        <a:rPr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 Mukesh Bohra</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 xmlns:p14="http://schemas.microsoft.com/office/powerpoint/2010/main" val="2810030156"/>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Ref idx="1002">
        <a:schemeClr val="bg2"/>
      </p:bgRef>
    </p:bg>
    <p:spTree>
      <p:nvGrpSpPr>
        <p:cNvPr id="1" name=""/>
        <p:cNvGrpSpPr/>
        <p:nvPr/>
      </p:nvGrpSpPr>
      <p:grpSpPr>
        <a:xfrm>
          <a:off x="0" y="0"/>
          <a:ext cx="0" cy="0"/>
          <a:chOff x="0" y="0"/>
          <a:chExt cx="0" cy="0"/>
        </a:xfrm>
      </p:grpSpPr>
      <p:sp>
        <p:nvSpPr>
          <p:cNvPr id="4" name="TextBox 3"/>
          <p:cNvSpPr txBox="1"/>
          <p:nvPr/>
        </p:nvSpPr>
        <p:spPr>
          <a:xfrm>
            <a:off x="400050" y="152400"/>
            <a:ext cx="8362950" cy="954107"/>
          </a:xfrm>
          <a:prstGeom prst="rect">
            <a:avLst/>
          </a:prstGeom>
          <a:solidFill>
            <a:schemeClr val="tx2">
              <a:lumMod val="10000"/>
            </a:schemeClr>
          </a:solidFill>
        </p:spPr>
        <p:txBody>
          <a:bodyPr wrap="square" rtlCol="0">
            <a:spAutoFit/>
          </a:bodyPr>
          <a:lstStyle/>
          <a:p>
            <a:pPr algn="ctr"/>
            <a:r>
              <a:rPr lang="en-US" sz="2800" b="1" u="sng" dirty="0">
                <a:ln w="11430"/>
                <a:solidFill>
                  <a:srgbClr val="FFFF00"/>
                </a:solidFill>
                <a:effectLst>
                  <a:outerShdw blurRad="50800" dist="39000" dir="5460000" algn="tl">
                    <a:srgbClr val="000000">
                      <a:alpha val="38000"/>
                    </a:srgbClr>
                  </a:outerShdw>
                </a:effectLst>
                <a:latin typeface="+mj-lt"/>
                <a:cs typeface="AkrutiBngArvindUnicode" pitchFamily="2" charset="0"/>
              </a:rPr>
              <a:t>INTRODUCTION  OF  SUBJECT  TEACHERS </a:t>
            </a:r>
          </a:p>
          <a:p>
            <a:pPr algn="ctr"/>
            <a:r>
              <a:rPr lang="en-US" sz="2800" b="1" u="sng" dirty="0">
                <a:ln w="11430"/>
                <a:solidFill>
                  <a:srgbClr val="FFFF00"/>
                </a:solidFill>
                <a:effectLst>
                  <a:outerShdw blurRad="50800" dist="39000" dir="5460000" algn="tl">
                    <a:srgbClr val="000000">
                      <a:alpha val="38000"/>
                    </a:srgbClr>
                  </a:outerShdw>
                </a:effectLst>
                <a:latin typeface="+mj-lt"/>
                <a:cs typeface="AkrutiBngArvindUnicode" pitchFamily="2" charset="0"/>
              </a:rPr>
              <a:t>(Science Stream : XII C</a:t>
            </a:r>
            <a:r>
              <a:rPr lang="en-US" sz="2800" b="1" u="sng" dirty="0" smtClean="0">
                <a:ln w="11430"/>
                <a:solidFill>
                  <a:srgbClr val="FFFF00"/>
                </a:solidFill>
                <a:effectLst>
                  <a:outerShdw blurRad="50800" dist="39000" dir="5460000" algn="tl">
                    <a:srgbClr val="000000">
                      <a:alpha val="38000"/>
                    </a:srgbClr>
                  </a:outerShdw>
                </a:effectLst>
                <a:latin typeface="+mj-lt"/>
                <a:cs typeface="AkrutiBngArvindUnicode" pitchFamily="2" charset="0"/>
              </a:rPr>
              <a:t>) </a:t>
            </a:r>
            <a:endParaRPr lang="en-US" u="sng" dirty="0">
              <a:latin typeface="+mj-lt"/>
            </a:endParaRPr>
          </a:p>
        </p:txBody>
      </p:sp>
      <p:graphicFrame>
        <p:nvGraphicFramePr>
          <p:cNvPr id="5" name="Table 4"/>
          <p:cNvGraphicFramePr>
            <a:graphicFrameLocks noGrp="1"/>
          </p:cNvGraphicFramePr>
          <p:nvPr>
            <p:extLst>
              <p:ext uri="{D42A27DB-BD31-4B8C-83A1-F6EECF244321}">
                <p14:modId xmlns="" xmlns:p14="http://schemas.microsoft.com/office/powerpoint/2010/main" val="2333896973"/>
              </p:ext>
            </p:extLst>
          </p:nvPr>
        </p:nvGraphicFramePr>
        <p:xfrm>
          <a:off x="762000" y="1371600"/>
          <a:ext cx="7772400" cy="4073760"/>
        </p:xfrm>
        <a:graphic>
          <a:graphicData uri="http://schemas.openxmlformats.org/drawingml/2006/table">
            <a:tbl>
              <a:tblPr firstRow="1" bandRow="1">
                <a:tableStyleId>{5940675A-B579-460E-94D1-54222C63F5DA}</a:tableStyleId>
              </a:tblPr>
              <a:tblGrid>
                <a:gridCol w="4188259">
                  <a:extLst>
                    <a:ext uri="{9D8B030D-6E8A-4147-A177-3AD203B41FA5}">
                      <a16:colId xmlns="" xmlns:a16="http://schemas.microsoft.com/office/drawing/2014/main" val="20000"/>
                    </a:ext>
                  </a:extLst>
                </a:gridCol>
                <a:gridCol w="3584141">
                  <a:extLst>
                    <a:ext uri="{9D8B030D-6E8A-4147-A177-3AD203B41FA5}">
                      <a16:colId xmlns="" xmlns:a16="http://schemas.microsoft.com/office/drawing/2014/main" val="20001"/>
                    </a:ext>
                  </a:extLst>
                </a:gridCol>
              </a:tblGrid>
              <a:tr h="509220">
                <a:tc>
                  <a:txBody>
                    <a:bodyPr/>
                    <a:lstStyle/>
                    <a:p>
                      <a:r>
                        <a:rPr lang="en-US" sz="1900" b="1" dirty="0">
                          <a:effectLst>
                            <a:outerShdw blurRad="38100" dist="38100" dir="2700000" algn="tl">
                              <a:srgbClr val="000000">
                                <a:alpha val="43137"/>
                              </a:srgbClr>
                            </a:outerShdw>
                          </a:effectLst>
                          <a:latin typeface="Bodoni MT" pitchFamily="18" charset="0"/>
                        </a:rPr>
                        <a:t>Subject</a:t>
                      </a:r>
                    </a:p>
                  </a:txBody>
                  <a:tcPr>
                    <a:solidFill>
                      <a:schemeClr val="accent3">
                        <a:lumMod val="60000"/>
                        <a:lumOff val="40000"/>
                        <a:alpha val="61000"/>
                      </a:schemeClr>
                    </a:solidFill>
                  </a:tcPr>
                </a:tc>
                <a:tc>
                  <a:txBody>
                    <a:bodyPr/>
                    <a:lstStyle/>
                    <a:p>
                      <a:r>
                        <a:rPr lang="en-US" sz="1900" b="1" dirty="0">
                          <a:effectLst>
                            <a:outerShdw blurRad="38100" dist="38100" dir="2700000" algn="tl">
                              <a:srgbClr val="000000">
                                <a:alpha val="43137"/>
                              </a:srgbClr>
                            </a:outerShdw>
                          </a:effectLst>
                          <a:latin typeface="Bodoni MT" pitchFamily="18" charset="0"/>
                        </a:rPr>
                        <a:t>Name of the Teacher</a:t>
                      </a:r>
                    </a:p>
                  </a:txBody>
                  <a:tcPr>
                    <a:solidFill>
                      <a:schemeClr val="accent3">
                        <a:lumMod val="60000"/>
                        <a:lumOff val="40000"/>
                        <a:alpha val="61000"/>
                      </a:schemeClr>
                    </a:solidFill>
                  </a:tcPr>
                </a:tc>
                <a:extLst>
                  <a:ext uri="{0D108BD9-81ED-4DB2-BD59-A6C34878D82A}">
                    <a16:rowId xmlns="" xmlns:a16="http://schemas.microsoft.com/office/drawing/2014/main" val="10000"/>
                  </a:ext>
                </a:extLst>
              </a:tr>
              <a:tr h="50922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900" b="1" dirty="0">
                          <a:effectLst>
                            <a:outerShdw blurRad="38100" dist="38100" dir="2700000" algn="tl">
                              <a:srgbClr val="000000">
                                <a:alpha val="43137"/>
                              </a:srgbClr>
                            </a:outerShdw>
                          </a:effectLst>
                          <a:latin typeface="Bodoni MT" pitchFamily="18" charset="0"/>
                        </a:rPr>
                        <a:t>English</a:t>
                      </a:r>
                    </a:p>
                  </a:txBody>
                  <a:tcPr>
                    <a:solidFill>
                      <a:schemeClr val="accent2">
                        <a:lumMod val="75000"/>
                        <a:alpha val="61000"/>
                      </a:schemeClr>
                    </a:solidFill>
                  </a:tcPr>
                </a:tc>
                <a:tc>
                  <a:txBody>
                    <a:bodyPr/>
                    <a:lstStyle/>
                    <a:p>
                      <a:r>
                        <a:rPr lang="en-US" sz="1900" b="1" dirty="0" err="1">
                          <a:effectLst>
                            <a:outerShdw blurRad="38100" dist="38100" dir="2700000" algn="tl">
                              <a:srgbClr val="000000">
                                <a:alpha val="43137"/>
                              </a:srgbClr>
                            </a:outerShdw>
                          </a:effectLst>
                          <a:latin typeface="Bodoni MT" pitchFamily="18" charset="0"/>
                        </a:rPr>
                        <a:t>Mrs</a:t>
                      </a:r>
                      <a:r>
                        <a:rPr lang="en-US" sz="1900" b="1" dirty="0">
                          <a:effectLst>
                            <a:outerShdw blurRad="38100" dist="38100" dir="2700000" algn="tl">
                              <a:srgbClr val="000000">
                                <a:alpha val="43137"/>
                              </a:srgbClr>
                            </a:outerShdw>
                          </a:effectLst>
                          <a:latin typeface="Bodoni MT" pitchFamily="18" charset="0"/>
                        </a:rPr>
                        <a:t> </a:t>
                      </a:r>
                      <a:r>
                        <a:rPr lang="en-US" sz="1900" b="1" dirty="0" smtClean="0">
                          <a:effectLst>
                            <a:outerShdw blurRad="38100" dist="38100" dir="2700000" algn="tl">
                              <a:srgbClr val="000000">
                                <a:alpha val="43137"/>
                              </a:srgbClr>
                            </a:outerShdw>
                          </a:effectLst>
                          <a:latin typeface="Bodoni MT" pitchFamily="18" charset="0"/>
                        </a:rPr>
                        <a:t>V </a:t>
                      </a:r>
                      <a:r>
                        <a:rPr lang="en-US" sz="1900" b="1" dirty="0" err="1" smtClean="0">
                          <a:effectLst>
                            <a:outerShdw blurRad="38100" dist="38100" dir="2700000" algn="tl">
                              <a:srgbClr val="000000">
                                <a:alpha val="43137"/>
                              </a:srgbClr>
                            </a:outerShdw>
                          </a:effectLst>
                          <a:latin typeface="Bodoni MT" pitchFamily="18" charset="0"/>
                        </a:rPr>
                        <a:t>Gauri</a:t>
                      </a:r>
                      <a:endParaRPr lang="en-US" sz="1900" b="1" baseline="0"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extLst>
                  <a:ext uri="{0D108BD9-81ED-4DB2-BD59-A6C34878D82A}">
                    <a16:rowId xmlns="" xmlns:a16="http://schemas.microsoft.com/office/drawing/2014/main" val="10001"/>
                  </a:ext>
                </a:extLst>
              </a:tr>
              <a:tr h="509220">
                <a:tc>
                  <a:txBody>
                    <a:bodyPr/>
                    <a:lstStyle/>
                    <a:p>
                      <a:r>
                        <a:rPr lang="en-US" sz="1900" b="1" dirty="0">
                          <a:effectLst>
                            <a:outerShdw blurRad="38100" dist="38100" dir="2700000" algn="tl">
                              <a:srgbClr val="000000">
                                <a:alpha val="43137"/>
                              </a:srgbClr>
                            </a:outerShdw>
                          </a:effectLst>
                          <a:latin typeface="Bodoni MT" pitchFamily="18" charset="0"/>
                        </a:rPr>
                        <a:t>Physics</a:t>
                      </a:r>
                    </a:p>
                  </a:txBody>
                  <a:tcPr>
                    <a:solidFill>
                      <a:schemeClr val="accent2">
                        <a:lumMod val="75000"/>
                        <a:alpha val="61000"/>
                      </a:schemeClr>
                    </a:solidFill>
                  </a:tcPr>
                </a:tc>
                <a:tc>
                  <a:txBody>
                    <a:bodyPr/>
                    <a:lstStyle/>
                    <a:p>
                      <a:r>
                        <a:rPr lang="en-US" sz="1900" b="1" dirty="0" err="1">
                          <a:effectLst>
                            <a:outerShdw blurRad="38100" dist="38100" dir="2700000" algn="tl">
                              <a:srgbClr val="000000">
                                <a:alpha val="43137"/>
                              </a:srgbClr>
                            </a:outerShdw>
                          </a:effectLst>
                          <a:latin typeface="Bodoni MT" pitchFamily="18" charset="0"/>
                        </a:rPr>
                        <a:t>Mrs</a:t>
                      </a:r>
                      <a:r>
                        <a:rPr lang="en-US" sz="1900" b="1" dirty="0">
                          <a:effectLst>
                            <a:outerShdw blurRad="38100" dist="38100" dir="2700000" algn="tl">
                              <a:srgbClr val="000000">
                                <a:alpha val="43137"/>
                              </a:srgbClr>
                            </a:outerShdw>
                          </a:effectLst>
                          <a:latin typeface="Bodoni MT" pitchFamily="18" charset="0"/>
                        </a:rPr>
                        <a:t> </a:t>
                      </a:r>
                      <a:r>
                        <a:rPr lang="en-US" sz="1900" b="1" dirty="0" smtClean="0">
                          <a:effectLst>
                            <a:outerShdw blurRad="38100" dist="38100" dir="2700000" algn="tl">
                              <a:srgbClr val="000000">
                                <a:alpha val="43137"/>
                              </a:srgbClr>
                            </a:outerShdw>
                          </a:effectLst>
                          <a:latin typeface="Bodoni MT" pitchFamily="18" charset="0"/>
                        </a:rPr>
                        <a:t>V S </a:t>
                      </a:r>
                      <a:r>
                        <a:rPr lang="en-US" sz="1900" b="1" dirty="0" err="1" smtClean="0">
                          <a:effectLst>
                            <a:outerShdw blurRad="38100" dist="38100" dir="2700000" algn="tl">
                              <a:srgbClr val="000000">
                                <a:alpha val="43137"/>
                              </a:srgbClr>
                            </a:outerShdw>
                          </a:effectLst>
                          <a:latin typeface="Bodoni MT" pitchFamily="18" charset="0"/>
                        </a:rPr>
                        <a:t>Eswari</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extLst>
                  <a:ext uri="{0D108BD9-81ED-4DB2-BD59-A6C34878D82A}">
                    <a16:rowId xmlns="" xmlns:a16="http://schemas.microsoft.com/office/drawing/2014/main" val="10002"/>
                  </a:ext>
                </a:extLst>
              </a:tr>
              <a:tr h="509220">
                <a:tc>
                  <a:txBody>
                    <a:bodyPr/>
                    <a:lstStyle/>
                    <a:p>
                      <a:r>
                        <a:rPr lang="en-US" sz="1900" b="1" dirty="0">
                          <a:effectLst>
                            <a:outerShdw blurRad="38100" dist="38100" dir="2700000" algn="tl">
                              <a:srgbClr val="000000">
                                <a:alpha val="43137"/>
                              </a:srgbClr>
                            </a:outerShdw>
                          </a:effectLst>
                          <a:latin typeface="Bodoni MT" pitchFamily="18" charset="0"/>
                        </a:rPr>
                        <a:t>Chemistry</a:t>
                      </a:r>
                    </a:p>
                  </a:txBody>
                  <a:tcPr>
                    <a:solidFill>
                      <a:schemeClr val="accent2">
                        <a:lumMod val="75000"/>
                        <a:alpha val="61000"/>
                      </a:schemeClr>
                    </a:solidFill>
                  </a:tcPr>
                </a:tc>
                <a:tc>
                  <a:txBody>
                    <a:bodyPr/>
                    <a:lstStyle/>
                    <a:p>
                      <a:r>
                        <a:rPr lang="en-IN" sz="1900" b="1" kern="1200" baseline="0" dirty="0" smtClean="0">
                          <a:solidFill>
                            <a:schemeClr val="tx1"/>
                          </a:solidFill>
                          <a:effectLst>
                            <a:outerShdw blurRad="38100" dist="38100" dir="2700000" algn="tl">
                              <a:srgbClr val="000000">
                                <a:alpha val="43137"/>
                              </a:srgbClr>
                            </a:outerShdw>
                          </a:effectLst>
                          <a:latin typeface="Bodoni MT" pitchFamily="18" charset="0"/>
                          <a:ea typeface="+mn-ea"/>
                          <a:cs typeface="+mn-cs"/>
                        </a:rPr>
                        <a:t>Ms P </a:t>
                      </a:r>
                      <a:r>
                        <a:rPr lang="en-IN" sz="1900" b="1" kern="1200" baseline="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Vijaya</a:t>
                      </a:r>
                      <a:r>
                        <a:rPr lang="en-IN" sz="1900" b="1" kern="1200" baseline="0" dirty="0" smtClean="0">
                          <a:solidFill>
                            <a:schemeClr val="tx1"/>
                          </a:solidFill>
                          <a:effectLst>
                            <a:outerShdw blurRad="38100" dist="38100" dir="2700000" algn="tl">
                              <a:srgbClr val="000000">
                                <a:alpha val="43137"/>
                              </a:srgbClr>
                            </a:outerShdw>
                          </a:effectLst>
                          <a:latin typeface="Bodoni MT" pitchFamily="18" charset="0"/>
                          <a:ea typeface="+mn-ea"/>
                          <a:cs typeface="+mn-cs"/>
                        </a:rPr>
                        <a:t> </a:t>
                      </a:r>
                      <a:r>
                        <a:rPr lang="en-IN" sz="1900" b="1" kern="1200" baseline="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Lakshmi</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extLst>
                  <a:ext uri="{0D108BD9-81ED-4DB2-BD59-A6C34878D82A}">
                    <a16:rowId xmlns="" xmlns:a16="http://schemas.microsoft.com/office/drawing/2014/main" val="10003"/>
                  </a:ext>
                </a:extLst>
              </a:tr>
              <a:tr h="509220">
                <a:tc>
                  <a:txBody>
                    <a:bodyPr/>
                    <a:lstStyle/>
                    <a:p>
                      <a:r>
                        <a:rPr lang="en-US" sz="1900" b="1" dirty="0" smtClean="0">
                          <a:effectLst>
                            <a:outerShdw blurRad="38100" dist="38100" dir="2700000" algn="tl">
                              <a:srgbClr val="000000">
                                <a:alpha val="43137"/>
                              </a:srgbClr>
                            </a:outerShdw>
                          </a:effectLst>
                          <a:latin typeface="Bodoni MT" pitchFamily="18" charset="0"/>
                        </a:rPr>
                        <a:t>Mathematics</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dirty="0" err="1" smtClean="0">
                          <a:effectLst>
                            <a:outerShdw blurRad="38100" dist="38100" dir="2700000" algn="tl">
                              <a:srgbClr val="000000">
                                <a:alpha val="43137"/>
                              </a:srgbClr>
                            </a:outerShdw>
                          </a:effectLst>
                          <a:latin typeface="Bodoni MT" pitchFamily="18" charset="0"/>
                        </a:rPr>
                        <a:t>Mrs</a:t>
                      </a:r>
                      <a:r>
                        <a:rPr lang="en-US" sz="1900" b="1" dirty="0" smtClean="0">
                          <a:effectLst>
                            <a:outerShdw blurRad="38100" dist="38100" dir="2700000" algn="tl">
                              <a:srgbClr val="000000">
                                <a:alpha val="43137"/>
                              </a:srgbClr>
                            </a:outerShdw>
                          </a:effectLst>
                          <a:latin typeface="Bodoni MT" pitchFamily="18" charset="0"/>
                        </a:rPr>
                        <a:t>  </a:t>
                      </a:r>
                      <a:r>
                        <a:rPr lang="en-US" sz="1900" b="1" dirty="0" err="1" smtClean="0">
                          <a:effectLst>
                            <a:outerShdw blurRad="38100" dist="38100" dir="2700000" algn="tl">
                              <a:srgbClr val="000000">
                                <a:alpha val="43137"/>
                              </a:srgbClr>
                            </a:outerShdw>
                          </a:effectLst>
                          <a:latin typeface="Bodoni MT" pitchFamily="18" charset="0"/>
                        </a:rPr>
                        <a:t>Ahalya</a:t>
                      </a:r>
                      <a:r>
                        <a:rPr lang="en-US" sz="1900" b="1" dirty="0" smtClean="0">
                          <a:effectLst>
                            <a:outerShdw blurRad="38100" dist="38100" dir="2700000" algn="tl">
                              <a:srgbClr val="000000">
                                <a:alpha val="43137"/>
                              </a:srgbClr>
                            </a:outerShdw>
                          </a:effectLst>
                          <a:latin typeface="Bodoni MT" pitchFamily="18" charset="0"/>
                        </a:rPr>
                        <a:t> </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extLst>
                  <a:ext uri="{0D108BD9-81ED-4DB2-BD59-A6C34878D82A}">
                    <a16:rowId xmlns="" xmlns:a16="http://schemas.microsoft.com/office/drawing/2014/main" val="10004"/>
                  </a:ext>
                </a:extLst>
              </a:tr>
              <a:tr h="509220">
                <a:tc>
                  <a:txBody>
                    <a:bodyPr/>
                    <a:lstStyle/>
                    <a:p>
                      <a:r>
                        <a:rPr lang="en-US" sz="1900" b="1" dirty="0">
                          <a:effectLst>
                            <a:outerShdw blurRad="38100" dist="38100" dir="2700000" algn="tl">
                              <a:srgbClr val="000000">
                                <a:alpha val="43137"/>
                              </a:srgbClr>
                            </a:outerShdw>
                          </a:effectLst>
                          <a:latin typeface="Bodoni MT" pitchFamily="18" charset="0"/>
                        </a:rPr>
                        <a:t>Biology</a:t>
                      </a:r>
                    </a:p>
                  </a:txBody>
                  <a:tcPr>
                    <a:solidFill>
                      <a:schemeClr val="accent2">
                        <a:lumMod val="75000"/>
                        <a:alpha val="61000"/>
                      </a:schemeClr>
                    </a:solidFill>
                  </a:tcPr>
                </a:tc>
                <a:tc>
                  <a:txBody>
                    <a:bodyPr/>
                    <a:lstStyle/>
                    <a:p>
                      <a:r>
                        <a:rPr lang="en-US" sz="1900" b="1" kern="1200" baseline="0" dirty="0" err="1">
                          <a:solidFill>
                            <a:schemeClr val="tx1"/>
                          </a:solidFill>
                          <a:effectLst>
                            <a:outerShdw blurRad="38100" dist="38100" dir="2700000" algn="tl">
                              <a:srgbClr val="000000">
                                <a:alpha val="43137"/>
                              </a:srgbClr>
                            </a:outerShdw>
                          </a:effectLst>
                          <a:latin typeface="Bodoni MT" pitchFamily="18" charset="0"/>
                          <a:ea typeface="+mn-ea"/>
                          <a:cs typeface="+mn-cs"/>
                        </a:rPr>
                        <a:t>Mr</a:t>
                      </a:r>
                      <a:r>
                        <a:rPr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 A </a:t>
                      </a:r>
                      <a:r>
                        <a:rPr lang="en-US" sz="1900" b="1" kern="1200" baseline="0" dirty="0" err="1">
                          <a:solidFill>
                            <a:schemeClr val="tx1"/>
                          </a:solidFill>
                          <a:effectLst>
                            <a:outerShdw blurRad="38100" dist="38100" dir="2700000" algn="tl">
                              <a:srgbClr val="000000">
                                <a:alpha val="43137"/>
                              </a:srgbClr>
                            </a:outerShdw>
                          </a:effectLst>
                          <a:latin typeface="Bodoni MT" pitchFamily="18" charset="0"/>
                          <a:ea typeface="+mn-ea"/>
                          <a:cs typeface="+mn-cs"/>
                        </a:rPr>
                        <a:t>Srinivasa</a:t>
                      </a:r>
                      <a:r>
                        <a:rPr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 Rao </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extLst>
                  <a:ext uri="{0D108BD9-81ED-4DB2-BD59-A6C34878D82A}">
                    <a16:rowId xmlns="" xmlns:a16="http://schemas.microsoft.com/office/drawing/2014/main" val="10005"/>
                  </a:ext>
                </a:extLst>
              </a:tr>
              <a:tr h="50922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900" b="1" dirty="0">
                          <a:effectLst>
                            <a:outerShdw blurRad="38100" dist="38100" dir="2700000" algn="tl">
                              <a:srgbClr val="000000">
                                <a:alpha val="43137"/>
                              </a:srgbClr>
                            </a:outerShdw>
                          </a:effectLst>
                          <a:latin typeface="Bodoni MT" pitchFamily="18" charset="0"/>
                        </a:rPr>
                        <a:t>Physical Education</a:t>
                      </a:r>
                    </a:p>
                  </a:txBody>
                  <a:tcPr>
                    <a:solidFill>
                      <a:schemeClr val="accent2">
                        <a:lumMod val="75000"/>
                        <a:alpha val="61000"/>
                      </a:schemeClr>
                    </a:solidFill>
                  </a:tcPr>
                </a:tc>
                <a:tc>
                  <a:txBody>
                    <a:bodyPr/>
                    <a:lstStyle/>
                    <a:p>
                      <a:r>
                        <a:rPr lang="en-US" sz="1900" b="1" dirty="0" err="1">
                          <a:effectLst>
                            <a:outerShdw blurRad="38100" dist="38100" dir="2700000" algn="tl">
                              <a:srgbClr val="000000">
                                <a:alpha val="43137"/>
                              </a:srgbClr>
                            </a:outerShdw>
                          </a:effectLst>
                          <a:latin typeface="Bodoni MT" pitchFamily="18" charset="0"/>
                        </a:rPr>
                        <a:t>Mr</a:t>
                      </a:r>
                      <a:r>
                        <a:rPr lang="en-US" sz="1900" b="1" dirty="0">
                          <a:effectLst>
                            <a:outerShdw blurRad="38100" dist="38100" dir="2700000" algn="tl">
                              <a:srgbClr val="000000">
                                <a:alpha val="43137"/>
                              </a:srgbClr>
                            </a:outerShdw>
                          </a:effectLst>
                          <a:latin typeface="Bodoni MT" pitchFamily="18" charset="0"/>
                        </a:rPr>
                        <a:t> V R Prasad</a:t>
                      </a:r>
                    </a:p>
                  </a:txBody>
                  <a:tcPr>
                    <a:solidFill>
                      <a:schemeClr val="accent2">
                        <a:lumMod val="75000"/>
                        <a:alpha val="61000"/>
                      </a:schemeClr>
                    </a:solidFill>
                  </a:tcPr>
                </a:tc>
                <a:extLst>
                  <a:ext uri="{0D108BD9-81ED-4DB2-BD59-A6C34878D82A}">
                    <a16:rowId xmlns="" xmlns:a16="http://schemas.microsoft.com/office/drawing/2014/main" val="10006"/>
                  </a:ext>
                </a:extLst>
              </a:tr>
              <a:tr h="50922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rPr>
                        <a:t>Psychology</a:t>
                      </a:r>
                    </a:p>
                  </a:txBody>
                  <a:tcPr>
                    <a:solidFill>
                      <a:schemeClr val="accent2">
                        <a:lumMod val="75000"/>
                        <a:alpha val="61000"/>
                      </a:schemeClr>
                    </a:solidFill>
                  </a:tcPr>
                </a:tc>
                <a:tc>
                  <a:txBody>
                    <a:bodyPr/>
                    <a:lstStyle/>
                    <a:p>
                      <a:r>
                        <a:rPr kumimoji="0" lang="en-US" sz="1900" b="1" kern="1200" dirty="0" smtClean="0">
                          <a:solidFill>
                            <a:schemeClr val="tx1"/>
                          </a:solidFill>
                          <a:effectLst>
                            <a:outerShdw blurRad="38100" dist="38100" dir="2700000" algn="tl">
                              <a:srgbClr val="000000">
                                <a:alpha val="43137"/>
                              </a:srgbClr>
                            </a:outerShdw>
                          </a:effectLst>
                          <a:latin typeface="Bodoni MT" pitchFamily="18" charset="0"/>
                          <a:ea typeface="+mn-ea"/>
                          <a:cs typeface="+mn-cs"/>
                        </a:rPr>
                        <a:t>Ms </a:t>
                      </a:r>
                      <a:r>
                        <a:rPr kumimoji="0" lang="en-US" sz="1900" b="1" kern="120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Swati</a:t>
                      </a:r>
                      <a:endPar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61000"/>
                      </a:schemeClr>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 xmlns:p14="http://schemas.microsoft.com/office/powerpoint/2010/main" val="3837474389"/>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Ref idx="1002">
        <a:schemeClr val="bg2"/>
      </p:bgRef>
    </p:bg>
    <p:spTree>
      <p:nvGrpSpPr>
        <p:cNvPr id="1" name=""/>
        <p:cNvGrpSpPr/>
        <p:nvPr/>
      </p:nvGrpSpPr>
      <p:grpSpPr>
        <a:xfrm>
          <a:off x="0" y="0"/>
          <a:ext cx="0" cy="0"/>
          <a:chOff x="0" y="0"/>
          <a:chExt cx="0" cy="0"/>
        </a:xfrm>
      </p:grpSpPr>
      <p:sp>
        <p:nvSpPr>
          <p:cNvPr id="4" name="TextBox 3"/>
          <p:cNvSpPr txBox="1"/>
          <p:nvPr/>
        </p:nvSpPr>
        <p:spPr>
          <a:xfrm>
            <a:off x="228600" y="152400"/>
            <a:ext cx="8686800" cy="954107"/>
          </a:xfrm>
          <a:prstGeom prst="rect">
            <a:avLst/>
          </a:prstGeom>
          <a:solidFill>
            <a:schemeClr val="tx2">
              <a:lumMod val="10000"/>
            </a:schemeClr>
          </a:solidFill>
        </p:spPr>
        <p:txBody>
          <a:bodyPr wrap="square" rtlCol="0">
            <a:spAutoFit/>
          </a:bodyPr>
          <a:lstStyle/>
          <a:p>
            <a:pPr algn="ctr"/>
            <a:r>
              <a:rPr lang="en-US" sz="2800" b="1" u="sng" dirty="0">
                <a:ln w="11430"/>
                <a:solidFill>
                  <a:srgbClr val="FFFF00"/>
                </a:solidFill>
                <a:effectLst>
                  <a:outerShdw blurRad="50800" dist="39000" dir="5460000" algn="tl">
                    <a:srgbClr val="000000">
                      <a:alpha val="38000"/>
                    </a:srgbClr>
                  </a:outerShdw>
                </a:effectLst>
                <a:latin typeface="+mj-lt"/>
                <a:cs typeface="AkrutiBngArvindUnicode" pitchFamily="2" charset="0"/>
              </a:rPr>
              <a:t>INTRODUCTION OF  SUBJECT  TEACHERS</a:t>
            </a:r>
          </a:p>
          <a:p>
            <a:pPr algn="ctr"/>
            <a:r>
              <a:rPr lang="en-US" sz="2800" b="1" u="sng" dirty="0">
                <a:ln w="11430"/>
                <a:solidFill>
                  <a:srgbClr val="FFFF00"/>
                </a:solidFill>
                <a:effectLst>
                  <a:outerShdw blurRad="50800" dist="39000" dir="5460000" algn="tl">
                    <a:srgbClr val="000000">
                      <a:alpha val="38000"/>
                    </a:srgbClr>
                  </a:outerShdw>
                </a:effectLst>
                <a:latin typeface="+mj-lt"/>
                <a:cs typeface="AkrutiBngArvindUnicode" pitchFamily="2" charset="0"/>
              </a:rPr>
              <a:t>(Commerce  Stream </a:t>
            </a:r>
            <a:r>
              <a:rPr lang="en-US" sz="2800" b="1" u="sng" dirty="0" smtClean="0">
                <a:ln w="11430"/>
                <a:solidFill>
                  <a:srgbClr val="FFFF00"/>
                </a:solidFill>
                <a:effectLst>
                  <a:outerShdw blurRad="50800" dist="39000" dir="5460000" algn="tl">
                    <a:srgbClr val="000000">
                      <a:alpha val="38000"/>
                    </a:srgbClr>
                  </a:outerShdw>
                </a:effectLst>
                <a:latin typeface="+mj-lt"/>
                <a:cs typeface="AkrutiBngArvindUnicode" pitchFamily="2" charset="0"/>
              </a:rPr>
              <a:t>: XII D)</a:t>
            </a:r>
            <a:endParaRPr lang="en-US" sz="2400" u="sng" dirty="0">
              <a:latin typeface="+mj-lt"/>
            </a:endParaRPr>
          </a:p>
        </p:txBody>
      </p:sp>
      <p:graphicFrame>
        <p:nvGraphicFramePr>
          <p:cNvPr id="5" name="Table 4"/>
          <p:cNvGraphicFramePr>
            <a:graphicFrameLocks noGrp="1"/>
          </p:cNvGraphicFramePr>
          <p:nvPr>
            <p:extLst>
              <p:ext uri="{D42A27DB-BD31-4B8C-83A1-F6EECF244321}">
                <p14:modId xmlns="" xmlns:p14="http://schemas.microsoft.com/office/powerpoint/2010/main" val="1305136132"/>
              </p:ext>
            </p:extLst>
          </p:nvPr>
        </p:nvGraphicFramePr>
        <p:xfrm>
          <a:off x="838200" y="1113026"/>
          <a:ext cx="7543800" cy="4891534"/>
        </p:xfrm>
        <a:graphic>
          <a:graphicData uri="http://schemas.openxmlformats.org/drawingml/2006/table">
            <a:tbl>
              <a:tblPr firstRow="1" bandRow="1">
                <a:tableStyleId>{5940675A-B579-460E-94D1-54222C63F5DA}</a:tableStyleId>
              </a:tblPr>
              <a:tblGrid>
                <a:gridCol w="4258597">
                  <a:extLst>
                    <a:ext uri="{9D8B030D-6E8A-4147-A177-3AD203B41FA5}">
                      <a16:colId xmlns="" xmlns:a16="http://schemas.microsoft.com/office/drawing/2014/main" val="20000"/>
                    </a:ext>
                  </a:extLst>
                </a:gridCol>
                <a:gridCol w="3285203">
                  <a:extLst>
                    <a:ext uri="{9D8B030D-6E8A-4147-A177-3AD203B41FA5}">
                      <a16:colId xmlns="" xmlns:a16="http://schemas.microsoft.com/office/drawing/2014/main" val="20001"/>
                    </a:ext>
                  </a:extLst>
                </a:gridCol>
              </a:tblGrid>
              <a:tr h="685800">
                <a:tc>
                  <a:txBody>
                    <a:bodyPr/>
                    <a:lstStyle/>
                    <a:p>
                      <a:r>
                        <a:rPr lang="en-US" sz="2000" b="1" dirty="0">
                          <a:latin typeface="Bodoni MT" pitchFamily="18" charset="0"/>
                        </a:rPr>
                        <a:t>Subject</a:t>
                      </a:r>
                    </a:p>
                  </a:txBody>
                  <a:tcPr>
                    <a:solidFill>
                      <a:srgbClr val="D7BC5B">
                        <a:alpha val="82000"/>
                      </a:srgbClr>
                    </a:solidFill>
                  </a:tcPr>
                </a:tc>
                <a:tc>
                  <a:txBody>
                    <a:bodyPr/>
                    <a:lstStyle/>
                    <a:p>
                      <a:r>
                        <a:rPr lang="en-US" sz="2000" b="1" dirty="0">
                          <a:latin typeface="Bodoni MT" pitchFamily="18" charset="0"/>
                        </a:rPr>
                        <a:t>Name of the Teacher</a:t>
                      </a:r>
                    </a:p>
                  </a:txBody>
                  <a:tcPr>
                    <a:solidFill>
                      <a:srgbClr val="D7BC5B">
                        <a:alpha val="82000"/>
                      </a:srgbClr>
                    </a:solidFill>
                  </a:tcPr>
                </a:tc>
                <a:extLst>
                  <a:ext uri="{0D108BD9-81ED-4DB2-BD59-A6C34878D82A}">
                    <a16:rowId xmlns="" xmlns:a16="http://schemas.microsoft.com/office/drawing/2014/main" val="10000"/>
                  </a:ext>
                </a:extLst>
              </a:tr>
              <a:tr h="533400">
                <a:tc>
                  <a:txBody>
                    <a:bodyPr/>
                    <a:lstStyle/>
                    <a:p>
                      <a:pPr algn="l"/>
                      <a:r>
                        <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English</a:t>
                      </a:r>
                    </a:p>
                  </a:txBody>
                  <a:tcPr>
                    <a:solidFill>
                      <a:schemeClr val="accent2">
                        <a:lumMod val="75000"/>
                        <a:alpha val="87000"/>
                      </a:schemeClr>
                    </a:solidFill>
                  </a:tcPr>
                </a:tc>
                <a:tc>
                  <a:txBody>
                    <a:bodyPr/>
                    <a:lstStyle/>
                    <a:p>
                      <a:pPr algn="l"/>
                      <a:r>
                        <a:rPr kumimoji="0" lang="en-US" sz="1900" b="1" kern="1200" baseline="0" dirty="0" err="1">
                          <a:solidFill>
                            <a:schemeClr val="tx1"/>
                          </a:solidFill>
                          <a:effectLst>
                            <a:outerShdw blurRad="38100" dist="38100" dir="2700000" algn="tl">
                              <a:srgbClr val="000000">
                                <a:alpha val="43137"/>
                              </a:srgbClr>
                            </a:outerShdw>
                          </a:effectLst>
                          <a:latin typeface="Bodoni MT" pitchFamily="18" charset="0"/>
                          <a:ea typeface="+mn-ea"/>
                          <a:cs typeface="+mn-cs"/>
                        </a:rPr>
                        <a:t>Mrs</a:t>
                      </a:r>
                      <a:r>
                        <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 </a:t>
                      </a:r>
                      <a:r>
                        <a:rPr kumimoji="0" lang="en-US" sz="1900" b="1" kern="1200" baseline="0" dirty="0" smtClean="0">
                          <a:solidFill>
                            <a:schemeClr val="tx1"/>
                          </a:solidFill>
                          <a:effectLst>
                            <a:outerShdw blurRad="38100" dist="38100" dir="2700000" algn="tl">
                              <a:srgbClr val="000000">
                                <a:alpha val="43137"/>
                              </a:srgbClr>
                            </a:outerShdw>
                          </a:effectLst>
                          <a:latin typeface="Bodoni MT" pitchFamily="18" charset="0"/>
                          <a:ea typeface="+mn-ea"/>
                          <a:cs typeface="+mn-cs"/>
                        </a:rPr>
                        <a:t> V </a:t>
                      </a:r>
                      <a:r>
                        <a:rPr kumimoji="0" lang="en-US" sz="1900" b="1" kern="1200" baseline="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Gauri</a:t>
                      </a:r>
                      <a:endPar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87000"/>
                      </a:schemeClr>
                    </a:solidFill>
                  </a:tcPr>
                </a:tc>
                <a:extLst>
                  <a:ext uri="{0D108BD9-81ED-4DB2-BD59-A6C34878D82A}">
                    <a16:rowId xmlns="" xmlns:a16="http://schemas.microsoft.com/office/drawing/2014/main" val="10001"/>
                  </a:ext>
                </a:extLst>
              </a:tr>
              <a:tr h="548261">
                <a:tc>
                  <a:txBody>
                    <a:bodyPr/>
                    <a:lstStyle/>
                    <a:p>
                      <a:pPr algn="l"/>
                      <a:r>
                        <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Accountancy </a:t>
                      </a:r>
                    </a:p>
                  </a:txBody>
                  <a:tcPr>
                    <a:solidFill>
                      <a:schemeClr val="accent2">
                        <a:lumMod val="75000"/>
                        <a:alpha val="87000"/>
                      </a:schemeClr>
                    </a:solidFill>
                  </a:tcPr>
                </a:tc>
                <a:tc>
                  <a:txBody>
                    <a:bodyPr/>
                    <a:lstStyle/>
                    <a:p>
                      <a:pPr algn="l"/>
                      <a:r>
                        <a:rPr kumimoji="0" lang="en-US" sz="1900" b="1" kern="1200" baseline="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Mr</a:t>
                      </a:r>
                      <a:r>
                        <a:rPr kumimoji="0" lang="en-US" sz="1900" b="1" kern="1200" baseline="0" dirty="0" smtClean="0">
                          <a:solidFill>
                            <a:schemeClr val="tx1"/>
                          </a:solidFill>
                          <a:effectLst>
                            <a:outerShdw blurRad="38100" dist="38100" dir="2700000" algn="tl">
                              <a:srgbClr val="000000">
                                <a:alpha val="43137"/>
                              </a:srgbClr>
                            </a:outerShdw>
                          </a:effectLst>
                          <a:latin typeface="Bodoni MT" pitchFamily="18" charset="0"/>
                          <a:ea typeface="+mn-ea"/>
                          <a:cs typeface="+mn-cs"/>
                        </a:rPr>
                        <a:t> N. </a:t>
                      </a:r>
                      <a:r>
                        <a:rPr kumimoji="0" lang="en-US" sz="1900" b="1" kern="1200" baseline="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Mouli</a:t>
                      </a:r>
                      <a:endPar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87000"/>
                      </a:schemeClr>
                    </a:solidFill>
                  </a:tcPr>
                </a:tc>
                <a:extLst>
                  <a:ext uri="{0D108BD9-81ED-4DB2-BD59-A6C34878D82A}">
                    <a16:rowId xmlns="" xmlns:a16="http://schemas.microsoft.com/office/drawing/2014/main" val="10002"/>
                  </a:ext>
                </a:extLst>
              </a:tr>
              <a:tr h="518539">
                <a:tc>
                  <a:txBody>
                    <a:bodyPr/>
                    <a:lstStyle/>
                    <a:p>
                      <a:pPr algn="l"/>
                      <a:r>
                        <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Economics</a:t>
                      </a:r>
                    </a:p>
                  </a:txBody>
                  <a:tcPr>
                    <a:solidFill>
                      <a:schemeClr val="accent2">
                        <a:lumMod val="75000"/>
                        <a:alpha val="87000"/>
                      </a:schemeClr>
                    </a:solidFill>
                  </a:tcPr>
                </a:tc>
                <a:tc>
                  <a:txBody>
                    <a:bodyPr/>
                    <a:lstStyle/>
                    <a:p>
                      <a:pPr algn="l"/>
                      <a:r>
                        <a:rPr kumimoji="0" lang="en-US" sz="1900" b="1" kern="1200" baseline="0" dirty="0" err="1">
                          <a:solidFill>
                            <a:schemeClr val="tx1"/>
                          </a:solidFill>
                          <a:effectLst>
                            <a:outerShdw blurRad="38100" dist="38100" dir="2700000" algn="tl">
                              <a:srgbClr val="000000">
                                <a:alpha val="43137"/>
                              </a:srgbClr>
                            </a:outerShdw>
                          </a:effectLst>
                          <a:latin typeface="Bodoni MT" pitchFamily="18" charset="0"/>
                          <a:ea typeface="+mn-ea"/>
                          <a:cs typeface="+mn-cs"/>
                        </a:rPr>
                        <a:t>Mrs</a:t>
                      </a:r>
                      <a:r>
                        <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 </a:t>
                      </a:r>
                      <a:r>
                        <a:rPr kumimoji="0" lang="en-US" sz="1900" b="1" kern="1200" baseline="0" dirty="0" err="1">
                          <a:solidFill>
                            <a:schemeClr val="tx1"/>
                          </a:solidFill>
                          <a:effectLst>
                            <a:outerShdw blurRad="38100" dist="38100" dir="2700000" algn="tl">
                              <a:srgbClr val="000000">
                                <a:alpha val="43137"/>
                              </a:srgbClr>
                            </a:outerShdw>
                          </a:effectLst>
                          <a:latin typeface="Bodoni MT" pitchFamily="18" charset="0"/>
                          <a:ea typeface="+mn-ea"/>
                          <a:cs typeface="+mn-cs"/>
                        </a:rPr>
                        <a:t>Ragini</a:t>
                      </a:r>
                      <a:r>
                        <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 Mishra</a:t>
                      </a:r>
                    </a:p>
                  </a:txBody>
                  <a:tcPr>
                    <a:solidFill>
                      <a:schemeClr val="accent2">
                        <a:lumMod val="75000"/>
                        <a:alpha val="87000"/>
                      </a:schemeClr>
                    </a:solidFill>
                  </a:tcPr>
                </a:tc>
                <a:extLst>
                  <a:ext uri="{0D108BD9-81ED-4DB2-BD59-A6C34878D82A}">
                    <a16:rowId xmlns="" xmlns:a16="http://schemas.microsoft.com/office/drawing/2014/main" val="10003"/>
                  </a:ext>
                </a:extLst>
              </a:tr>
              <a:tr h="533400">
                <a:tc>
                  <a:txBody>
                    <a:bodyPr/>
                    <a:lstStyle/>
                    <a:p>
                      <a:pPr algn="l"/>
                      <a:r>
                        <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Informatics Practices</a:t>
                      </a:r>
                    </a:p>
                  </a:txBody>
                  <a:tcPr>
                    <a:solidFill>
                      <a:schemeClr val="accent2">
                        <a:lumMod val="75000"/>
                        <a:alpha val="87000"/>
                      </a:schemeClr>
                    </a:solidFill>
                  </a:tcPr>
                </a:tc>
                <a:tc>
                  <a:txBody>
                    <a:bodyPr/>
                    <a:lstStyle/>
                    <a:p>
                      <a:pPr algn="l"/>
                      <a:r>
                        <a:rPr kumimoji="0" lang="en-US" sz="1900" b="1" kern="1200" baseline="0" dirty="0" err="1">
                          <a:solidFill>
                            <a:schemeClr val="tx1"/>
                          </a:solidFill>
                          <a:effectLst>
                            <a:outerShdw blurRad="38100" dist="38100" dir="2700000" algn="tl">
                              <a:srgbClr val="000000">
                                <a:alpha val="43137"/>
                              </a:srgbClr>
                            </a:outerShdw>
                          </a:effectLst>
                          <a:latin typeface="Bodoni MT" pitchFamily="18" charset="0"/>
                          <a:ea typeface="+mn-ea"/>
                          <a:cs typeface="+mn-cs"/>
                        </a:rPr>
                        <a:t>Mr</a:t>
                      </a:r>
                      <a:r>
                        <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 S. Raju</a:t>
                      </a:r>
                    </a:p>
                  </a:txBody>
                  <a:tcPr>
                    <a:solidFill>
                      <a:schemeClr val="accent2">
                        <a:lumMod val="75000"/>
                        <a:alpha val="87000"/>
                      </a:schemeClr>
                    </a:solidFill>
                  </a:tcPr>
                </a:tc>
                <a:extLst>
                  <a:ext uri="{0D108BD9-81ED-4DB2-BD59-A6C34878D82A}">
                    <a16:rowId xmlns="" xmlns:a16="http://schemas.microsoft.com/office/drawing/2014/main" val="10004"/>
                  </a:ext>
                </a:extLst>
              </a:tr>
              <a:tr h="45720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Physical Education</a:t>
                      </a:r>
                    </a:p>
                  </a:txBody>
                  <a:tcPr>
                    <a:solidFill>
                      <a:schemeClr val="accent2">
                        <a:lumMod val="75000"/>
                        <a:alpha val="87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900" b="1" kern="1200" baseline="0" dirty="0" err="1">
                          <a:solidFill>
                            <a:schemeClr val="tx1"/>
                          </a:solidFill>
                          <a:effectLst>
                            <a:outerShdw blurRad="38100" dist="38100" dir="2700000" algn="tl">
                              <a:srgbClr val="000000">
                                <a:alpha val="43137"/>
                              </a:srgbClr>
                            </a:outerShdw>
                          </a:effectLst>
                          <a:latin typeface="Bodoni MT" pitchFamily="18" charset="0"/>
                          <a:ea typeface="+mn-ea"/>
                          <a:cs typeface="+mn-cs"/>
                        </a:rPr>
                        <a:t>Mr</a:t>
                      </a:r>
                      <a:r>
                        <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 </a:t>
                      </a:r>
                      <a:r>
                        <a:rPr lang="en-US" sz="1900" b="1" dirty="0" smtClean="0">
                          <a:effectLst>
                            <a:outerShdw blurRad="38100" dist="38100" dir="2700000" algn="tl">
                              <a:srgbClr val="000000">
                                <a:alpha val="43137"/>
                              </a:srgbClr>
                            </a:outerShdw>
                          </a:effectLst>
                          <a:latin typeface="Bodoni MT" pitchFamily="18" charset="0"/>
                        </a:rPr>
                        <a:t>V R Prasad</a:t>
                      </a:r>
                      <a:endPar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87000"/>
                      </a:schemeClr>
                    </a:solidFill>
                  </a:tcPr>
                </a:tc>
                <a:extLst>
                  <a:ext uri="{0D108BD9-81ED-4DB2-BD59-A6C34878D82A}">
                    <a16:rowId xmlns="" xmlns:a16="http://schemas.microsoft.com/office/drawing/2014/main" val="10005"/>
                  </a:ext>
                </a:extLst>
              </a:tr>
              <a:tr h="533400">
                <a:tc>
                  <a:txBody>
                    <a:bodyPr/>
                    <a:lstStyle/>
                    <a:p>
                      <a:r>
                        <a:rPr kumimoji="0" lang="en-US" sz="1900" b="1" kern="1200" baseline="0" dirty="0" smtClean="0">
                          <a:solidFill>
                            <a:schemeClr val="tx1"/>
                          </a:solidFill>
                          <a:effectLst>
                            <a:outerShdw blurRad="38100" dist="38100" dir="2700000" algn="tl">
                              <a:srgbClr val="000000">
                                <a:alpha val="43137"/>
                              </a:srgbClr>
                            </a:outerShdw>
                          </a:effectLst>
                          <a:latin typeface="Bodoni MT" pitchFamily="18" charset="0"/>
                          <a:ea typeface="+mn-ea"/>
                          <a:cs typeface="+mn-cs"/>
                        </a:rPr>
                        <a:t>Mathematics </a:t>
                      </a:r>
                      <a:endPar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87000"/>
                      </a:schemeClr>
                    </a:solidFill>
                  </a:tcPr>
                </a:tc>
                <a:tc>
                  <a:txBody>
                    <a:bodyPr/>
                    <a:lstStyle/>
                    <a:p>
                      <a:r>
                        <a:rPr kumimoji="0" lang="en-US" sz="1900" b="1" kern="1200" baseline="0" dirty="0" err="1">
                          <a:solidFill>
                            <a:schemeClr val="tx1"/>
                          </a:solidFill>
                          <a:effectLst>
                            <a:outerShdw blurRad="38100" dist="38100" dir="2700000" algn="tl">
                              <a:srgbClr val="000000">
                                <a:alpha val="43137"/>
                              </a:srgbClr>
                            </a:outerShdw>
                          </a:effectLst>
                          <a:latin typeface="Bodoni MT" pitchFamily="18" charset="0"/>
                          <a:ea typeface="+mn-ea"/>
                          <a:cs typeface="+mn-cs"/>
                        </a:rPr>
                        <a:t>Mr</a:t>
                      </a:r>
                      <a:r>
                        <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 </a:t>
                      </a:r>
                      <a:r>
                        <a:rPr kumimoji="0" lang="en-US" sz="1900" b="1" kern="1200" baseline="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Venu</a:t>
                      </a:r>
                      <a:r>
                        <a:rPr kumimoji="0" lang="en-US" sz="1900" b="1" kern="1200" baseline="0" dirty="0" smtClean="0">
                          <a:solidFill>
                            <a:schemeClr val="tx1"/>
                          </a:solidFill>
                          <a:effectLst>
                            <a:outerShdw blurRad="38100" dist="38100" dir="2700000" algn="tl">
                              <a:srgbClr val="000000">
                                <a:alpha val="43137"/>
                              </a:srgbClr>
                            </a:outerShdw>
                          </a:effectLst>
                          <a:latin typeface="Bodoni MT" pitchFamily="18" charset="0"/>
                          <a:ea typeface="+mn-ea"/>
                          <a:cs typeface="+mn-cs"/>
                        </a:rPr>
                        <a:t> </a:t>
                      </a:r>
                      <a:r>
                        <a:rPr kumimoji="0" lang="en-US" sz="1900" b="1" kern="1200" baseline="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Gopal</a:t>
                      </a:r>
                      <a:endPar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87000"/>
                      </a:schemeClr>
                    </a:solidFill>
                  </a:tcPr>
                </a:tc>
                <a:extLst>
                  <a:ext uri="{0D108BD9-81ED-4DB2-BD59-A6C34878D82A}">
                    <a16:rowId xmlns="" xmlns:a16="http://schemas.microsoft.com/office/drawing/2014/main" val="10006"/>
                  </a:ext>
                </a:extLst>
              </a:tr>
              <a:tr h="410974">
                <a:tc>
                  <a:txBody>
                    <a:bodyPr/>
                    <a:lstStyle/>
                    <a:p>
                      <a:r>
                        <a:rPr kumimoji="0" lang="en-US" sz="1900" b="1" kern="1200" baseline="0" dirty="0" smtClean="0">
                          <a:solidFill>
                            <a:schemeClr val="tx1"/>
                          </a:solidFill>
                          <a:effectLst>
                            <a:outerShdw blurRad="38100" dist="38100" dir="2700000" algn="tl">
                              <a:srgbClr val="000000">
                                <a:alpha val="43137"/>
                              </a:srgbClr>
                            </a:outerShdw>
                          </a:effectLst>
                          <a:latin typeface="Bodoni MT" pitchFamily="18" charset="0"/>
                          <a:ea typeface="+mn-ea"/>
                          <a:cs typeface="+mn-cs"/>
                        </a:rPr>
                        <a:t>Applied Mathematics</a:t>
                      </a:r>
                      <a:endPar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87000"/>
                      </a:schemeClr>
                    </a:solidFill>
                  </a:tcPr>
                </a:tc>
                <a:tc>
                  <a:txBody>
                    <a:bodyPr/>
                    <a:lstStyle/>
                    <a:p>
                      <a:r>
                        <a:rPr kumimoji="0" lang="en-US" sz="1900" b="1" kern="1200" baseline="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Mrs</a:t>
                      </a:r>
                      <a:r>
                        <a:rPr kumimoji="0" lang="en-US" sz="1900" b="1" kern="1200" baseline="0" dirty="0" smtClean="0">
                          <a:solidFill>
                            <a:schemeClr val="tx1"/>
                          </a:solidFill>
                          <a:effectLst>
                            <a:outerShdw blurRad="38100" dist="38100" dir="2700000" algn="tl">
                              <a:srgbClr val="000000">
                                <a:alpha val="43137"/>
                              </a:srgbClr>
                            </a:outerShdw>
                          </a:effectLst>
                          <a:latin typeface="Bodoni MT" pitchFamily="18" charset="0"/>
                          <a:ea typeface="+mn-ea"/>
                          <a:cs typeface="+mn-cs"/>
                        </a:rPr>
                        <a:t> </a:t>
                      </a:r>
                      <a:r>
                        <a:rPr kumimoji="0" lang="en-US" sz="1900" b="1" kern="1200" baseline="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Ahalya</a:t>
                      </a:r>
                      <a:endPar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87000"/>
                      </a:schemeClr>
                    </a:solidFill>
                  </a:tcPr>
                </a:tc>
              </a:tr>
              <a:tr h="6322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900" b="1" kern="1200" baseline="0" dirty="0" smtClean="0">
                          <a:solidFill>
                            <a:schemeClr val="tx1"/>
                          </a:solidFill>
                          <a:effectLst>
                            <a:outerShdw blurRad="38100" dist="38100" dir="2700000" algn="tl">
                              <a:srgbClr val="000000">
                                <a:alpha val="43137"/>
                              </a:srgbClr>
                            </a:outerShdw>
                          </a:effectLst>
                          <a:latin typeface="Bodoni MT" pitchFamily="18" charset="0"/>
                          <a:ea typeface="+mn-ea"/>
                          <a:cs typeface="+mn-cs"/>
                        </a:rPr>
                        <a:t>Business Studies</a:t>
                      </a:r>
                    </a:p>
                    <a:p>
                      <a:endPar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87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900" b="1" kern="1200" baseline="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Mrs</a:t>
                      </a:r>
                      <a:r>
                        <a:rPr kumimoji="0" lang="en-US" sz="1900" b="1" kern="1200" baseline="0" dirty="0" smtClean="0">
                          <a:solidFill>
                            <a:schemeClr val="tx1"/>
                          </a:solidFill>
                          <a:effectLst>
                            <a:outerShdw blurRad="38100" dist="38100" dir="2700000" algn="tl">
                              <a:srgbClr val="000000">
                                <a:alpha val="43137"/>
                              </a:srgbClr>
                            </a:outerShdw>
                          </a:effectLst>
                          <a:latin typeface="Bodoni MT" pitchFamily="18" charset="0"/>
                          <a:ea typeface="+mn-ea"/>
                          <a:cs typeface="+mn-cs"/>
                        </a:rPr>
                        <a:t> </a:t>
                      </a:r>
                      <a:r>
                        <a:rPr kumimoji="0" lang="en-US" sz="1900" b="1" kern="1200" baseline="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Rukhsana</a:t>
                      </a:r>
                      <a:endParaRPr kumimoji="0" lang="en-US" sz="1900" b="1" kern="1200" baseline="0" dirty="0" smtClean="0">
                        <a:solidFill>
                          <a:schemeClr val="tx1"/>
                        </a:solidFill>
                        <a:effectLst>
                          <a:outerShdw blurRad="38100" dist="38100" dir="2700000" algn="tl">
                            <a:srgbClr val="000000">
                              <a:alpha val="43137"/>
                            </a:srgbClr>
                          </a:outerShdw>
                        </a:effectLst>
                        <a:latin typeface="Bodoni MT" pitchFamily="18" charset="0"/>
                        <a:ea typeface="+mn-ea"/>
                        <a:cs typeface="+mn-cs"/>
                      </a:endParaRPr>
                    </a:p>
                    <a:p>
                      <a:endParaRPr kumimoji="0"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87000"/>
                      </a:schemeClr>
                    </a:solidFill>
                  </a:tcPr>
                </a:tc>
              </a:tr>
            </a:tbl>
          </a:graphicData>
        </a:graphic>
      </p:graphicFrame>
    </p:spTree>
    <p:extLst>
      <p:ext uri="{BB962C8B-B14F-4D97-AF65-F5344CB8AC3E}">
        <p14:creationId xmlns="" xmlns:p14="http://schemas.microsoft.com/office/powerpoint/2010/main" val="1792620234"/>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Ref idx="1002">
        <a:schemeClr val="bg2"/>
      </p:bgRef>
    </p:bg>
    <p:spTree>
      <p:nvGrpSpPr>
        <p:cNvPr id="1" name=""/>
        <p:cNvGrpSpPr/>
        <p:nvPr/>
      </p:nvGrpSpPr>
      <p:grpSpPr>
        <a:xfrm>
          <a:off x="0" y="0"/>
          <a:ext cx="0" cy="0"/>
          <a:chOff x="0" y="0"/>
          <a:chExt cx="0" cy="0"/>
        </a:xfrm>
      </p:grpSpPr>
      <p:sp>
        <p:nvSpPr>
          <p:cNvPr id="4" name="TextBox 3"/>
          <p:cNvSpPr txBox="1"/>
          <p:nvPr/>
        </p:nvSpPr>
        <p:spPr>
          <a:xfrm>
            <a:off x="381000" y="152400"/>
            <a:ext cx="8343900" cy="954107"/>
          </a:xfrm>
          <a:prstGeom prst="rect">
            <a:avLst/>
          </a:prstGeom>
          <a:solidFill>
            <a:schemeClr val="tx2">
              <a:lumMod val="10000"/>
            </a:schemeClr>
          </a:solidFill>
        </p:spPr>
        <p:txBody>
          <a:bodyPr wrap="square" rtlCol="0">
            <a:spAutoFit/>
          </a:bodyPr>
          <a:lstStyle/>
          <a:p>
            <a:pPr algn="ctr"/>
            <a:r>
              <a:rPr lang="en-US" sz="2800" b="1" u="sng" dirty="0">
                <a:ln w="11430"/>
                <a:solidFill>
                  <a:srgbClr val="FFFF00"/>
                </a:solidFill>
                <a:effectLst>
                  <a:outerShdw blurRad="50800" dist="39000" dir="5460000" algn="tl">
                    <a:srgbClr val="000000">
                      <a:alpha val="38000"/>
                    </a:srgbClr>
                  </a:outerShdw>
                </a:effectLst>
                <a:latin typeface="+mj-lt"/>
                <a:cs typeface="AkrutiBngArvindUnicode" pitchFamily="2" charset="0"/>
              </a:rPr>
              <a:t>INTRODUCTION OF SUBJECT TEACHERS</a:t>
            </a:r>
          </a:p>
          <a:p>
            <a:pPr algn="ctr"/>
            <a:r>
              <a:rPr lang="en-US" sz="2800" b="1" u="sng" dirty="0">
                <a:ln w="11430"/>
                <a:solidFill>
                  <a:srgbClr val="FFFF00"/>
                </a:solidFill>
                <a:effectLst>
                  <a:outerShdw blurRad="50800" dist="39000" dir="5460000" algn="tl">
                    <a:srgbClr val="000000">
                      <a:alpha val="38000"/>
                    </a:srgbClr>
                  </a:outerShdw>
                </a:effectLst>
                <a:latin typeface="+mj-lt"/>
                <a:cs typeface="AkrutiBngArvindUnicode" pitchFamily="2" charset="0"/>
              </a:rPr>
              <a:t>(Humanities  Stream : XII E</a:t>
            </a:r>
            <a:r>
              <a:rPr lang="en-US" sz="2800" b="1" u="sng" dirty="0" smtClean="0">
                <a:ln w="11430"/>
                <a:solidFill>
                  <a:srgbClr val="FFFF00"/>
                </a:solidFill>
                <a:effectLst>
                  <a:outerShdw blurRad="50800" dist="39000" dir="5460000" algn="tl">
                    <a:srgbClr val="000000">
                      <a:alpha val="38000"/>
                    </a:srgbClr>
                  </a:outerShdw>
                </a:effectLst>
                <a:latin typeface="+mj-lt"/>
                <a:cs typeface="AkrutiBngArvindUnicode" pitchFamily="2" charset="0"/>
              </a:rPr>
              <a:t>) </a:t>
            </a:r>
            <a:endParaRPr lang="en-US" sz="2800" b="1" u="sng" dirty="0">
              <a:ln w="11430"/>
              <a:solidFill>
                <a:srgbClr val="FFFF00"/>
              </a:solidFill>
              <a:effectLst>
                <a:outerShdw blurRad="50800" dist="39000" dir="5460000" algn="tl">
                  <a:srgbClr val="000000">
                    <a:alpha val="38000"/>
                  </a:srgbClr>
                </a:outerShdw>
              </a:effectLst>
              <a:latin typeface="+mj-lt"/>
              <a:cs typeface="AkrutiBngArvindUnicode" pitchFamily="2" charset="0"/>
            </a:endParaRPr>
          </a:p>
        </p:txBody>
      </p:sp>
      <p:graphicFrame>
        <p:nvGraphicFramePr>
          <p:cNvPr id="5" name="Table 4"/>
          <p:cNvGraphicFramePr>
            <a:graphicFrameLocks noGrp="1"/>
          </p:cNvGraphicFramePr>
          <p:nvPr>
            <p:extLst>
              <p:ext uri="{D42A27DB-BD31-4B8C-83A1-F6EECF244321}">
                <p14:modId xmlns="" xmlns:p14="http://schemas.microsoft.com/office/powerpoint/2010/main" val="193668211"/>
              </p:ext>
            </p:extLst>
          </p:nvPr>
        </p:nvGraphicFramePr>
        <p:xfrm>
          <a:off x="914401" y="1295400"/>
          <a:ext cx="7238999" cy="4780757"/>
        </p:xfrm>
        <a:graphic>
          <a:graphicData uri="http://schemas.openxmlformats.org/drawingml/2006/table">
            <a:tbl>
              <a:tblPr firstRow="1" bandRow="1">
                <a:tableStyleId>{5940675A-B579-460E-94D1-54222C63F5DA}</a:tableStyleId>
              </a:tblPr>
              <a:tblGrid>
                <a:gridCol w="3727340">
                  <a:extLst>
                    <a:ext uri="{9D8B030D-6E8A-4147-A177-3AD203B41FA5}">
                      <a16:colId xmlns="" xmlns:a16="http://schemas.microsoft.com/office/drawing/2014/main" val="20000"/>
                    </a:ext>
                  </a:extLst>
                </a:gridCol>
                <a:gridCol w="3511659">
                  <a:extLst>
                    <a:ext uri="{9D8B030D-6E8A-4147-A177-3AD203B41FA5}">
                      <a16:colId xmlns="" xmlns:a16="http://schemas.microsoft.com/office/drawing/2014/main" val="20001"/>
                    </a:ext>
                  </a:extLst>
                </a:gridCol>
              </a:tblGrid>
              <a:tr h="382968">
                <a:tc>
                  <a:txBody>
                    <a:bodyPr/>
                    <a:lstStyle/>
                    <a:p>
                      <a:r>
                        <a:rPr lang="en-US" sz="2000" b="1" dirty="0">
                          <a:latin typeface="Bodoni MT" pitchFamily="18" charset="0"/>
                        </a:rPr>
                        <a:t>Subject</a:t>
                      </a:r>
                    </a:p>
                  </a:txBody>
                  <a:tcPr>
                    <a:solidFill>
                      <a:srgbClr val="D7BC5B">
                        <a:alpha val="82000"/>
                      </a:srgbClr>
                    </a:solidFill>
                  </a:tcPr>
                </a:tc>
                <a:tc>
                  <a:txBody>
                    <a:bodyPr/>
                    <a:lstStyle/>
                    <a:p>
                      <a:r>
                        <a:rPr lang="en-US" sz="2000" b="1" dirty="0">
                          <a:latin typeface="Bodoni MT" pitchFamily="18" charset="0"/>
                        </a:rPr>
                        <a:t>Name of the Teacher</a:t>
                      </a:r>
                    </a:p>
                  </a:txBody>
                  <a:tcPr>
                    <a:solidFill>
                      <a:srgbClr val="D7BC5B">
                        <a:alpha val="82000"/>
                      </a:srgbClr>
                    </a:solidFill>
                  </a:tcPr>
                </a:tc>
                <a:extLst>
                  <a:ext uri="{0D108BD9-81ED-4DB2-BD59-A6C34878D82A}">
                    <a16:rowId xmlns="" xmlns:a16="http://schemas.microsoft.com/office/drawing/2014/main" val="10000"/>
                  </a:ext>
                </a:extLst>
              </a:tr>
              <a:tr h="528480">
                <a:tc>
                  <a:txBody>
                    <a:bodyPr/>
                    <a:lstStyle/>
                    <a:p>
                      <a:r>
                        <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rPr>
                        <a:t>English</a:t>
                      </a:r>
                    </a:p>
                  </a:txBody>
                  <a:tcPr>
                    <a:solidFill>
                      <a:schemeClr val="accent2">
                        <a:lumMod val="75000"/>
                        <a:alpha val="82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b="1" dirty="0" err="1" smtClean="0">
                          <a:effectLst>
                            <a:outerShdw blurRad="38100" dist="38100" dir="2700000" algn="tl">
                              <a:srgbClr val="000000">
                                <a:alpha val="43137"/>
                              </a:srgbClr>
                            </a:outerShdw>
                          </a:effectLst>
                          <a:latin typeface="Bodoni MT" pitchFamily="18" charset="0"/>
                        </a:rPr>
                        <a:t>Mrs</a:t>
                      </a:r>
                      <a:r>
                        <a:rPr lang="en-US" sz="1900" b="1" dirty="0" smtClean="0">
                          <a:effectLst>
                            <a:outerShdw blurRad="38100" dist="38100" dir="2700000" algn="tl">
                              <a:srgbClr val="000000">
                                <a:alpha val="43137"/>
                              </a:srgbClr>
                            </a:outerShdw>
                          </a:effectLst>
                          <a:latin typeface="Bodoni MT" pitchFamily="18" charset="0"/>
                        </a:rPr>
                        <a:t> V </a:t>
                      </a:r>
                      <a:r>
                        <a:rPr lang="en-US" sz="1900" b="1" dirty="0" err="1" smtClean="0">
                          <a:effectLst>
                            <a:outerShdw blurRad="38100" dist="38100" dir="2700000" algn="tl">
                              <a:srgbClr val="000000">
                                <a:alpha val="43137"/>
                              </a:srgbClr>
                            </a:outerShdw>
                          </a:effectLst>
                          <a:latin typeface="Bodoni MT" pitchFamily="18" charset="0"/>
                        </a:rPr>
                        <a:t>Gauri</a:t>
                      </a:r>
                      <a:endParaRPr lang="en-US" sz="1900" b="1" baseline="0" dirty="0">
                        <a:effectLst>
                          <a:outerShdw blurRad="38100" dist="38100" dir="2700000" algn="tl">
                            <a:srgbClr val="000000">
                              <a:alpha val="43137"/>
                            </a:srgbClr>
                          </a:outerShdw>
                        </a:effectLst>
                        <a:latin typeface="Bodoni MT" pitchFamily="18" charset="0"/>
                      </a:endParaRPr>
                    </a:p>
                  </a:txBody>
                  <a:tcPr>
                    <a:solidFill>
                      <a:schemeClr val="accent2">
                        <a:lumMod val="75000"/>
                        <a:alpha val="82000"/>
                      </a:schemeClr>
                    </a:solidFill>
                  </a:tcPr>
                </a:tc>
                <a:extLst>
                  <a:ext uri="{0D108BD9-81ED-4DB2-BD59-A6C34878D82A}">
                    <a16:rowId xmlns="" xmlns:a16="http://schemas.microsoft.com/office/drawing/2014/main" val="10001"/>
                  </a:ext>
                </a:extLst>
              </a:tr>
              <a:tr h="490317">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rPr>
                        <a:t>Psychology</a:t>
                      </a:r>
                    </a:p>
                  </a:txBody>
                  <a:tcPr>
                    <a:solidFill>
                      <a:schemeClr val="accent2">
                        <a:lumMod val="75000"/>
                        <a:alpha val="82000"/>
                      </a:schemeClr>
                    </a:solidFill>
                  </a:tcPr>
                </a:tc>
                <a:tc>
                  <a:txBody>
                    <a:bodyPr/>
                    <a:lstStyle/>
                    <a:p>
                      <a:r>
                        <a:rPr kumimoji="0" lang="en-US" sz="1900" b="1" kern="1200" dirty="0" smtClean="0">
                          <a:solidFill>
                            <a:schemeClr val="tx1"/>
                          </a:solidFill>
                          <a:effectLst>
                            <a:outerShdw blurRad="38100" dist="38100" dir="2700000" algn="tl">
                              <a:srgbClr val="000000">
                                <a:alpha val="43137"/>
                              </a:srgbClr>
                            </a:outerShdw>
                          </a:effectLst>
                          <a:latin typeface="Bodoni MT" pitchFamily="18" charset="0"/>
                          <a:ea typeface="+mn-ea"/>
                          <a:cs typeface="+mn-cs"/>
                        </a:rPr>
                        <a:t>Ms </a:t>
                      </a:r>
                      <a:r>
                        <a:rPr kumimoji="0" lang="en-US" sz="1900" b="1" kern="120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Swati</a:t>
                      </a:r>
                      <a:endPar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82000"/>
                      </a:schemeClr>
                    </a:solidFill>
                  </a:tcPr>
                </a:tc>
                <a:extLst>
                  <a:ext uri="{0D108BD9-81ED-4DB2-BD59-A6C34878D82A}">
                    <a16:rowId xmlns="" xmlns:a16="http://schemas.microsoft.com/office/drawing/2014/main" val="10002"/>
                  </a:ext>
                </a:extLst>
              </a:tr>
              <a:tr h="490317">
                <a:tc>
                  <a:txBody>
                    <a:bodyPr/>
                    <a:lstStyle/>
                    <a:p>
                      <a:r>
                        <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rPr>
                        <a:t>Political Science</a:t>
                      </a:r>
                    </a:p>
                  </a:txBody>
                  <a:tcPr>
                    <a:solidFill>
                      <a:schemeClr val="accent2">
                        <a:lumMod val="75000"/>
                        <a:alpha val="82000"/>
                      </a:schemeClr>
                    </a:solidFill>
                  </a:tcPr>
                </a:tc>
                <a:tc>
                  <a:txBody>
                    <a:bodyPr/>
                    <a:lstStyle/>
                    <a:p>
                      <a:r>
                        <a:rPr kumimoji="0" lang="en-US" sz="1900" b="1" kern="1200" dirty="0" err="1">
                          <a:solidFill>
                            <a:schemeClr val="tx1"/>
                          </a:solidFill>
                          <a:effectLst>
                            <a:outerShdw blurRad="38100" dist="38100" dir="2700000" algn="tl">
                              <a:srgbClr val="000000">
                                <a:alpha val="43137"/>
                              </a:srgbClr>
                            </a:outerShdw>
                          </a:effectLst>
                          <a:latin typeface="Bodoni MT" pitchFamily="18" charset="0"/>
                          <a:ea typeface="+mn-ea"/>
                          <a:cs typeface="+mn-cs"/>
                        </a:rPr>
                        <a:t>Mrs</a:t>
                      </a:r>
                      <a:r>
                        <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rPr>
                        <a:t> </a:t>
                      </a:r>
                      <a:r>
                        <a:rPr kumimoji="0" lang="en-US" sz="1900" b="1" kern="120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Farida</a:t>
                      </a:r>
                      <a:r>
                        <a:rPr kumimoji="0" lang="en-US" sz="1900" b="1" kern="1200" dirty="0" smtClean="0">
                          <a:solidFill>
                            <a:schemeClr val="tx1"/>
                          </a:solidFill>
                          <a:effectLst>
                            <a:outerShdw blurRad="38100" dist="38100" dir="2700000" algn="tl">
                              <a:srgbClr val="000000">
                                <a:alpha val="43137"/>
                              </a:srgbClr>
                            </a:outerShdw>
                          </a:effectLst>
                          <a:latin typeface="Bodoni MT" pitchFamily="18" charset="0"/>
                          <a:ea typeface="+mn-ea"/>
                          <a:cs typeface="+mn-cs"/>
                        </a:rPr>
                        <a:t> </a:t>
                      </a:r>
                      <a:r>
                        <a:rPr kumimoji="0" lang="en-US" sz="1900" b="1" kern="120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Parveen</a:t>
                      </a:r>
                      <a:endPar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82000"/>
                      </a:schemeClr>
                    </a:solidFill>
                  </a:tcPr>
                </a:tc>
                <a:extLst>
                  <a:ext uri="{0D108BD9-81ED-4DB2-BD59-A6C34878D82A}">
                    <a16:rowId xmlns="" xmlns:a16="http://schemas.microsoft.com/office/drawing/2014/main" val="10003"/>
                  </a:ext>
                </a:extLst>
              </a:tr>
              <a:tr h="490317">
                <a:tc>
                  <a:txBody>
                    <a:bodyPr/>
                    <a:lstStyle/>
                    <a:p>
                      <a:r>
                        <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rPr>
                        <a:t>History</a:t>
                      </a:r>
                    </a:p>
                  </a:txBody>
                  <a:tcPr>
                    <a:solidFill>
                      <a:schemeClr val="accent2">
                        <a:lumMod val="75000"/>
                        <a:alpha val="82000"/>
                      </a:schemeClr>
                    </a:solidFill>
                  </a:tcPr>
                </a:tc>
                <a:tc>
                  <a:txBody>
                    <a:bodyPr/>
                    <a:lstStyle/>
                    <a:p>
                      <a:r>
                        <a:rPr kumimoji="0" lang="en-US" sz="1900" b="1" kern="1200" dirty="0" err="1">
                          <a:solidFill>
                            <a:schemeClr val="tx1"/>
                          </a:solidFill>
                          <a:effectLst>
                            <a:outerShdw blurRad="38100" dist="38100" dir="2700000" algn="tl">
                              <a:srgbClr val="000000">
                                <a:alpha val="43137"/>
                              </a:srgbClr>
                            </a:outerShdw>
                          </a:effectLst>
                          <a:latin typeface="Bodoni MT" pitchFamily="18" charset="0"/>
                          <a:ea typeface="+mn-ea"/>
                          <a:cs typeface="+mn-cs"/>
                        </a:rPr>
                        <a:t>Mrs</a:t>
                      </a:r>
                      <a:r>
                        <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rPr>
                        <a:t> Farida Parveen</a:t>
                      </a:r>
                    </a:p>
                  </a:txBody>
                  <a:tcPr>
                    <a:solidFill>
                      <a:schemeClr val="accent2">
                        <a:lumMod val="75000"/>
                        <a:alpha val="82000"/>
                      </a:schemeClr>
                    </a:solidFill>
                  </a:tcPr>
                </a:tc>
                <a:extLst>
                  <a:ext uri="{0D108BD9-81ED-4DB2-BD59-A6C34878D82A}">
                    <a16:rowId xmlns="" xmlns:a16="http://schemas.microsoft.com/office/drawing/2014/main" val="10004"/>
                  </a:ext>
                </a:extLst>
              </a:tr>
              <a:tr h="423818">
                <a:tc>
                  <a:txBody>
                    <a:bodyPr/>
                    <a:lstStyle/>
                    <a:p>
                      <a:r>
                        <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rPr>
                        <a:t>Economics</a:t>
                      </a:r>
                    </a:p>
                  </a:txBody>
                  <a:tcPr>
                    <a:solidFill>
                      <a:schemeClr val="accent2">
                        <a:lumMod val="75000"/>
                        <a:alpha val="82000"/>
                      </a:schemeClr>
                    </a:solidFill>
                  </a:tcPr>
                </a:tc>
                <a:tc>
                  <a:txBody>
                    <a:bodyPr/>
                    <a:lstStyle/>
                    <a:p>
                      <a:r>
                        <a:rPr kumimoji="0" lang="en-US" sz="1900" b="1" kern="1200" dirty="0" err="1">
                          <a:solidFill>
                            <a:schemeClr val="tx1"/>
                          </a:solidFill>
                          <a:effectLst>
                            <a:outerShdw blurRad="38100" dist="38100" dir="2700000" algn="tl">
                              <a:srgbClr val="000000">
                                <a:alpha val="43137"/>
                              </a:srgbClr>
                            </a:outerShdw>
                          </a:effectLst>
                          <a:latin typeface="Bodoni MT" pitchFamily="18" charset="0"/>
                          <a:ea typeface="+mn-ea"/>
                          <a:cs typeface="+mn-cs"/>
                        </a:rPr>
                        <a:t>Mrs</a:t>
                      </a:r>
                      <a:r>
                        <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rPr>
                        <a:t> </a:t>
                      </a:r>
                      <a:r>
                        <a:rPr kumimoji="0" lang="en-US" sz="1900" b="1" kern="1200" dirty="0" err="1">
                          <a:solidFill>
                            <a:schemeClr val="tx1"/>
                          </a:solidFill>
                          <a:effectLst>
                            <a:outerShdw blurRad="38100" dist="38100" dir="2700000" algn="tl">
                              <a:srgbClr val="000000">
                                <a:alpha val="43137"/>
                              </a:srgbClr>
                            </a:outerShdw>
                          </a:effectLst>
                          <a:latin typeface="Bodoni MT" pitchFamily="18" charset="0"/>
                          <a:ea typeface="+mn-ea"/>
                          <a:cs typeface="+mn-cs"/>
                        </a:rPr>
                        <a:t>Ragini</a:t>
                      </a:r>
                      <a:r>
                        <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rPr>
                        <a:t> Mishra</a:t>
                      </a:r>
                    </a:p>
                  </a:txBody>
                  <a:tcPr>
                    <a:solidFill>
                      <a:schemeClr val="accent2">
                        <a:lumMod val="75000"/>
                        <a:alpha val="82000"/>
                      </a:schemeClr>
                    </a:solidFill>
                  </a:tcPr>
                </a:tc>
                <a:extLst>
                  <a:ext uri="{0D108BD9-81ED-4DB2-BD59-A6C34878D82A}">
                    <a16:rowId xmlns="" xmlns:a16="http://schemas.microsoft.com/office/drawing/2014/main" val="10006"/>
                  </a:ext>
                </a:extLst>
              </a:tr>
              <a:tr h="490317">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900" b="1" dirty="0">
                          <a:effectLst>
                            <a:outerShdw blurRad="38100" dist="38100" dir="2700000" algn="tl">
                              <a:srgbClr val="000000">
                                <a:alpha val="43137"/>
                              </a:srgbClr>
                            </a:outerShdw>
                          </a:effectLst>
                          <a:latin typeface="Bodoni MT" pitchFamily="18" charset="0"/>
                        </a:rPr>
                        <a:t>Physical Education</a:t>
                      </a:r>
                    </a:p>
                  </a:txBody>
                  <a:tcPr>
                    <a:solidFill>
                      <a:schemeClr val="accent2">
                        <a:lumMod val="75000"/>
                        <a:alpha val="82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b="1" dirty="0" err="1">
                          <a:effectLst>
                            <a:outerShdw blurRad="38100" dist="38100" dir="2700000" algn="tl">
                              <a:srgbClr val="000000">
                                <a:alpha val="43137"/>
                              </a:srgbClr>
                            </a:outerShdw>
                          </a:effectLst>
                          <a:latin typeface="Bodoni MT" pitchFamily="18" charset="0"/>
                        </a:rPr>
                        <a:t>Mr</a:t>
                      </a:r>
                      <a:r>
                        <a:rPr lang="en-US" sz="1900" b="1" dirty="0">
                          <a:effectLst>
                            <a:outerShdw blurRad="38100" dist="38100" dir="2700000" algn="tl">
                              <a:srgbClr val="000000">
                                <a:alpha val="43137"/>
                              </a:srgbClr>
                            </a:outerShdw>
                          </a:effectLst>
                          <a:latin typeface="Bodoni MT" pitchFamily="18" charset="0"/>
                        </a:rPr>
                        <a:t> V R </a:t>
                      </a:r>
                      <a:r>
                        <a:rPr lang="en-US" sz="1900" b="1" dirty="0" smtClean="0">
                          <a:effectLst>
                            <a:outerShdw blurRad="38100" dist="38100" dir="2700000" algn="tl">
                              <a:srgbClr val="000000">
                                <a:alpha val="43137"/>
                              </a:srgbClr>
                            </a:outerShdw>
                          </a:effectLst>
                          <a:latin typeface="Bodoni MT" pitchFamily="18" charset="0"/>
                        </a:rPr>
                        <a:t>Prasad </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82000"/>
                      </a:schemeClr>
                    </a:solidFill>
                  </a:tcPr>
                </a:tc>
                <a:extLst>
                  <a:ext uri="{0D108BD9-81ED-4DB2-BD59-A6C34878D82A}">
                    <a16:rowId xmlns="" xmlns:a16="http://schemas.microsoft.com/office/drawing/2014/main" val="10007"/>
                  </a:ext>
                </a:extLst>
              </a:tr>
              <a:tr h="490317">
                <a:tc>
                  <a:txBody>
                    <a:bodyPr/>
                    <a:lstStyle/>
                    <a:p>
                      <a:r>
                        <a:rPr kumimoji="0" lang="en-US" sz="1900" b="1" kern="1200" dirty="0" smtClean="0">
                          <a:solidFill>
                            <a:schemeClr val="tx1"/>
                          </a:solidFill>
                          <a:effectLst>
                            <a:outerShdw blurRad="38100" dist="38100" dir="2700000" algn="tl">
                              <a:srgbClr val="000000">
                                <a:alpha val="43137"/>
                              </a:srgbClr>
                            </a:outerShdw>
                          </a:effectLst>
                          <a:latin typeface="Bodoni MT" pitchFamily="18" charset="0"/>
                          <a:ea typeface="+mn-ea"/>
                          <a:cs typeface="+mn-cs"/>
                        </a:rPr>
                        <a:t>Mathematics </a:t>
                      </a:r>
                      <a:endPar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82000"/>
                      </a:schemeClr>
                    </a:solidFill>
                  </a:tcPr>
                </a:tc>
                <a:tc>
                  <a:txBody>
                    <a:bodyPr/>
                    <a:lstStyle/>
                    <a:p>
                      <a:r>
                        <a:rPr kumimoji="0" lang="en-US" sz="1900" b="1" kern="1200" dirty="0" err="1">
                          <a:solidFill>
                            <a:schemeClr val="tx1"/>
                          </a:solidFill>
                          <a:effectLst>
                            <a:outerShdw blurRad="38100" dist="38100" dir="2700000" algn="tl">
                              <a:srgbClr val="000000">
                                <a:alpha val="43137"/>
                              </a:srgbClr>
                            </a:outerShdw>
                          </a:effectLst>
                          <a:latin typeface="Bodoni MT" pitchFamily="18" charset="0"/>
                          <a:ea typeface="+mn-ea"/>
                          <a:cs typeface="+mn-cs"/>
                        </a:rPr>
                        <a:t>Mr</a:t>
                      </a:r>
                      <a:r>
                        <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rPr>
                        <a:t> </a:t>
                      </a:r>
                      <a:r>
                        <a:rPr kumimoji="0" lang="en-US" sz="1900" b="1" kern="120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Venu</a:t>
                      </a:r>
                      <a:r>
                        <a:rPr kumimoji="0" lang="en-US" sz="1900" b="1" kern="1200" dirty="0" smtClean="0">
                          <a:solidFill>
                            <a:schemeClr val="tx1"/>
                          </a:solidFill>
                          <a:effectLst>
                            <a:outerShdw blurRad="38100" dist="38100" dir="2700000" algn="tl">
                              <a:srgbClr val="000000">
                                <a:alpha val="43137"/>
                              </a:srgbClr>
                            </a:outerShdw>
                          </a:effectLst>
                          <a:latin typeface="Bodoni MT" pitchFamily="18" charset="0"/>
                          <a:ea typeface="+mn-ea"/>
                          <a:cs typeface="+mn-cs"/>
                        </a:rPr>
                        <a:t> </a:t>
                      </a:r>
                      <a:r>
                        <a:rPr kumimoji="0" lang="en-US" sz="1900" b="1" kern="120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Gopal</a:t>
                      </a:r>
                      <a:endPar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82000"/>
                      </a:schemeClr>
                    </a:solidFill>
                  </a:tcPr>
                </a:tc>
                <a:extLst>
                  <a:ext uri="{0D108BD9-81ED-4DB2-BD59-A6C34878D82A}">
                    <a16:rowId xmlns="" xmlns:a16="http://schemas.microsoft.com/office/drawing/2014/main" val="10009"/>
                  </a:ext>
                </a:extLst>
              </a:tr>
              <a:tr h="490317">
                <a:tc>
                  <a:txBody>
                    <a:bodyPr/>
                    <a:lstStyle/>
                    <a:p>
                      <a:r>
                        <a:rPr kumimoji="0" lang="en-US" sz="1900" b="1" kern="1200" dirty="0" smtClean="0">
                          <a:solidFill>
                            <a:schemeClr val="tx1"/>
                          </a:solidFill>
                          <a:effectLst>
                            <a:outerShdw blurRad="38100" dist="38100" dir="2700000" algn="tl">
                              <a:srgbClr val="000000">
                                <a:alpha val="43137"/>
                              </a:srgbClr>
                            </a:outerShdw>
                          </a:effectLst>
                          <a:latin typeface="Bodoni MT" pitchFamily="18" charset="0"/>
                          <a:ea typeface="+mn-ea"/>
                          <a:cs typeface="+mn-cs"/>
                        </a:rPr>
                        <a:t>Geography</a:t>
                      </a:r>
                      <a:endPar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82000"/>
                      </a:schemeClr>
                    </a:solidFill>
                  </a:tcPr>
                </a:tc>
                <a:tc>
                  <a:txBody>
                    <a:bodyPr/>
                    <a:lstStyle/>
                    <a:p>
                      <a:r>
                        <a:rPr kumimoji="0" lang="en-US" sz="1900" b="1" kern="120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Mrs</a:t>
                      </a:r>
                      <a:r>
                        <a:rPr kumimoji="0" lang="en-US" sz="1900" b="1" kern="1200" dirty="0" smtClean="0">
                          <a:solidFill>
                            <a:schemeClr val="tx1"/>
                          </a:solidFill>
                          <a:effectLst>
                            <a:outerShdw blurRad="38100" dist="38100" dir="2700000" algn="tl">
                              <a:srgbClr val="000000">
                                <a:alpha val="43137"/>
                              </a:srgbClr>
                            </a:outerShdw>
                          </a:effectLst>
                          <a:latin typeface="Bodoni MT" pitchFamily="18" charset="0"/>
                          <a:ea typeface="+mn-ea"/>
                          <a:cs typeface="+mn-cs"/>
                        </a:rPr>
                        <a:t> K</a:t>
                      </a:r>
                      <a:r>
                        <a:rPr kumimoji="0" lang="en-US" sz="1900" b="1" kern="1200" baseline="0" dirty="0" smtClean="0">
                          <a:solidFill>
                            <a:schemeClr val="tx1"/>
                          </a:solidFill>
                          <a:effectLst>
                            <a:outerShdw blurRad="38100" dist="38100" dir="2700000" algn="tl">
                              <a:srgbClr val="000000">
                                <a:alpha val="43137"/>
                              </a:srgbClr>
                            </a:outerShdw>
                          </a:effectLst>
                          <a:latin typeface="Bodoni MT" pitchFamily="18" charset="0"/>
                          <a:ea typeface="+mn-ea"/>
                          <a:cs typeface="+mn-cs"/>
                        </a:rPr>
                        <a:t> Shiny</a:t>
                      </a:r>
                      <a:endPar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82000"/>
                      </a:schemeClr>
                    </a:solidFill>
                  </a:tcPr>
                </a:tc>
              </a:tr>
              <a:tr h="490317">
                <a:tc>
                  <a:txBody>
                    <a:bodyPr/>
                    <a:lstStyle/>
                    <a:p>
                      <a:r>
                        <a:rPr kumimoji="0" lang="en-US" sz="1900" b="1" kern="1200" dirty="0" smtClean="0">
                          <a:solidFill>
                            <a:schemeClr val="tx1"/>
                          </a:solidFill>
                          <a:effectLst>
                            <a:outerShdw blurRad="38100" dist="38100" dir="2700000" algn="tl">
                              <a:srgbClr val="000000">
                                <a:alpha val="43137"/>
                              </a:srgbClr>
                            </a:outerShdw>
                          </a:effectLst>
                          <a:latin typeface="Bodoni MT" pitchFamily="18" charset="0"/>
                          <a:ea typeface="+mn-ea"/>
                          <a:cs typeface="+mn-cs"/>
                        </a:rPr>
                        <a:t>Hindi</a:t>
                      </a:r>
                      <a:endPar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82000"/>
                      </a:schemeClr>
                    </a:solidFill>
                  </a:tcPr>
                </a:tc>
                <a:tc>
                  <a:txBody>
                    <a:bodyPr/>
                    <a:lstStyle/>
                    <a:p>
                      <a:r>
                        <a:rPr kumimoji="0" lang="en-US" sz="1900" b="1" kern="1200" dirty="0" smtClean="0">
                          <a:solidFill>
                            <a:schemeClr val="tx1"/>
                          </a:solidFill>
                          <a:effectLst>
                            <a:outerShdw blurRad="38100" dist="38100" dir="2700000" algn="tl">
                              <a:srgbClr val="000000">
                                <a:alpha val="43137"/>
                              </a:srgbClr>
                            </a:outerShdw>
                          </a:effectLst>
                          <a:latin typeface="Bodoni MT" pitchFamily="18" charset="0"/>
                          <a:ea typeface="+mn-ea"/>
                          <a:cs typeface="+mn-cs"/>
                        </a:rPr>
                        <a:t>Dr </a:t>
                      </a:r>
                      <a:r>
                        <a:rPr kumimoji="0" lang="en-US" sz="1900" b="1" kern="1200" dirty="0" err="1" smtClean="0">
                          <a:solidFill>
                            <a:schemeClr val="tx1"/>
                          </a:solidFill>
                          <a:effectLst>
                            <a:outerShdw blurRad="38100" dist="38100" dir="2700000" algn="tl">
                              <a:srgbClr val="000000">
                                <a:alpha val="43137"/>
                              </a:srgbClr>
                            </a:outerShdw>
                          </a:effectLst>
                          <a:latin typeface="Bodoni MT" pitchFamily="18" charset="0"/>
                          <a:ea typeface="+mn-ea"/>
                          <a:cs typeface="+mn-cs"/>
                        </a:rPr>
                        <a:t>Nirmala</a:t>
                      </a:r>
                      <a:endParaRPr kumimoji="0" lang="en-US" sz="1900" b="1" kern="1200" dirty="0">
                        <a:solidFill>
                          <a:schemeClr val="tx1"/>
                        </a:solidFill>
                        <a:effectLst>
                          <a:outerShdw blurRad="38100" dist="38100" dir="2700000" algn="tl">
                            <a:srgbClr val="000000">
                              <a:alpha val="43137"/>
                            </a:srgbClr>
                          </a:outerShdw>
                        </a:effectLst>
                        <a:latin typeface="Bodoni MT" pitchFamily="18" charset="0"/>
                        <a:ea typeface="+mn-ea"/>
                        <a:cs typeface="+mn-cs"/>
                      </a:endParaRPr>
                    </a:p>
                  </a:txBody>
                  <a:tcPr>
                    <a:solidFill>
                      <a:schemeClr val="accent2">
                        <a:lumMod val="75000"/>
                        <a:alpha val="82000"/>
                      </a:schemeClr>
                    </a:solidFill>
                  </a:tcPr>
                </a:tc>
              </a:tr>
            </a:tbl>
          </a:graphicData>
        </a:graphic>
      </p:graphicFrame>
    </p:spTree>
    <p:extLst>
      <p:ext uri="{BB962C8B-B14F-4D97-AF65-F5344CB8AC3E}">
        <p14:creationId xmlns="" xmlns:p14="http://schemas.microsoft.com/office/powerpoint/2010/main" val="1507032192"/>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 name="Group 2"/>
          <p:cNvGrpSpPr>
            <a:grpSpLocks/>
          </p:cNvGrpSpPr>
          <p:nvPr/>
        </p:nvGrpSpPr>
        <p:grpSpPr bwMode="auto">
          <a:xfrm>
            <a:off x="133350" y="115888"/>
            <a:ext cx="8902700" cy="6626225"/>
            <a:chOff x="132932" y="116632"/>
            <a:chExt cx="8903564" cy="6624736"/>
          </a:xfrm>
        </p:grpSpPr>
        <p:pic>
          <p:nvPicPr>
            <p:cNvPr id="59397" name="Picture 6" descr="Teacher Created Resources School Tools Border Trim, Multi Color (4126) :  Amazon.in: Office Products"/>
            <p:cNvPicPr>
              <a:picLocks noChangeAspect="1" noChangeArrowheads="1"/>
            </p:cNvPicPr>
            <p:nvPr/>
          </p:nvPicPr>
          <p:blipFill>
            <a:blip r:embed="rId3"/>
            <a:srcRect b="47115"/>
            <a:stretch>
              <a:fillRect/>
            </a:stretch>
          </p:blipFill>
          <p:spPr bwMode="auto">
            <a:xfrm>
              <a:off x="132932" y="116632"/>
              <a:ext cx="8831556" cy="2138363"/>
            </a:xfrm>
            <a:prstGeom prst="rect">
              <a:avLst/>
            </a:prstGeom>
            <a:noFill/>
            <a:ln w="38100">
              <a:solidFill>
                <a:srgbClr val="C00000"/>
              </a:solidFill>
              <a:miter lim="800000"/>
              <a:headEnd/>
              <a:tailEnd/>
            </a:ln>
          </p:spPr>
        </p:pic>
        <p:pic>
          <p:nvPicPr>
            <p:cNvPr id="59398" name="Picture 6" descr="Teacher Created Resources School Tools Border Trim, Multi Color (4126) :  Amazon.in: Office Products"/>
            <p:cNvPicPr>
              <a:picLocks noChangeAspect="1" noChangeArrowheads="1"/>
            </p:cNvPicPr>
            <p:nvPr/>
          </p:nvPicPr>
          <p:blipFill>
            <a:blip r:embed="rId3"/>
            <a:srcRect t="82954"/>
            <a:stretch>
              <a:fillRect/>
            </a:stretch>
          </p:blipFill>
          <p:spPr bwMode="auto">
            <a:xfrm>
              <a:off x="204940" y="6052120"/>
              <a:ext cx="8831556" cy="689248"/>
            </a:xfrm>
            <a:prstGeom prst="rect">
              <a:avLst/>
            </a:prstGeom>
            <a:noFill/>
            <a:ln w="38100">
              <a:solidFill>
                <a:srgbClr val="C00000"/>
              </a:solidFill>
              <a:miter lim="800000"/>
              <a:headEnd/>
              <a:tailEnd/>
            </a:ln>
          </p:spPr>
        </p:pic>
      </p:grpSp>
      <p:sp>
        <p:nvSpPr>
          <p:cNvPr id="59395" name="Rectangle 1"/>
          <p:cNvSpPr>
            <a:spLocks noChangeArrowheads="1"/>
          </p:cNvSpPr>
          <p:nvPr/>
        </p:nvSpPr>
        <p:spPr bwMode="auto">
          <a:xfrm>
            <a:off x="719138" y="2943225"/>
            <a:ext cx="7710487" cy="2862263"/>
          </a:xfrm>
          <a:prstGeom prst="rect">
            <a:avLst/>
          </a:prstGeom>
          <a:noFill/>
          <a:ln w="9525">
            <a:noFill/>
            <a:miter lim="800000"/>
            <a:headEnd/>
            <a:tailEnd/>
          </a:ln>
        </p:spPr>
        <p:txBody>
          <a:bodyPr anchor="ctr">
            <a:spAutoFit/>
          </a:bodyPr>
          <a:lstStyle/>
          <a:p>
            <a:pPr marL="393700" indent="-338138" eaLnBrk="1" hangingPunct="1">
              <a:buFont typeface="Wingdings" pitchFamily="2" charset="2"/>
              <a:buChar char="Ø"/>
            </a:pPr>
            <a:r>
              <a:rPr lang="en-US" altLang="en-US" sz="4000" dirty="0">
                <a:solidFill>
                  <a:schemeClr val="tx1">
                    <a:lumMod val="95000"/>
                  </a:schemeClr>
                </a:solidFill>
                <a:cs typeface="Times New Roman" pitchFamily="18" charset="0"/>
              </a:rPr>
              <a:t> </a:t>
            </a:r>
            <a:r>
              <a:rPr lang="en-US" altLang="en-US" sz="2800" dirty="0">
                <a:solidFill>
                  <a:schemeClr val="tx1">
                    <a:lumMod val="95000"/>
                  </a:schemeClr>
                </a:solidFill>
                <a:latin typeface="Arial Black" pitchFamily="34" charset="0"/>
                <a:cs typeface="Times New Roman" pitchFamily="18" charset="0"/>
              </a:rPr>
              <a:t>Marks and Grades both will be    </a:t>
            </a:r>
          </a:p>
          <a:p>
            <a:pPr marL="393700" indent="-338138" eaLnBrk="1" hangingPunct="1"/>
            <a:r>
              <a:rPr lang="en-US" altLang="en-US" sz="2800" dirty="0">
                <a:solidFill>
                  <a:schemeClr val="tx1">
                    <a:lumMod val="95000"/>
                  </a:schemeClr>
                </a:solidFill>
                <a:latin typeface="Arial Black" pitchFamily="34" charset="0"/>
                <a:cs typeface="Times New Roman" pitchFamily="18" charset="0"/>
              </a:rPr>
              <a:t>    awarded for Individual subjects.</a:t>
            </a:r>
          </a:p>
          <a:p>
            <a:pPr marL="393700" indent="-338138" eaLnBrk="1" hangingPunct="1"/>
            <a:endParaRPr lang="en-US" altLang="en-US" sz="2800" dirty="0">
              <a:solidFill>
                <a:schemeClr val="tx1">
                  <a:lumMod val="95000"/>
                </a:schemeClr>
              </a:solidFill>
              <a:latin typeface="Arial Black" pitchFamily="34" charset="0"/>
              <a:cs typeface="Times New Roman" pitchFamily="18" charset="0"/>
            </a:endParaRPr>
          </a:p>
          <a:p>
            <a:pPr marL="393700" indent="-338138" eaLnBrk="1" hangingPunct="1">
              <a:buFont typeface="Wingdings" pitchFamily="2" charset="2"/>
              <a:buChar char="Ø"/>
            </a:pPr>
            <a:r>
              <a:rPr lang="en-US" altLang="en-US" sz="2800" dirty="0">
                <a:solidFill>
                  <a:schemeClr val="tx1">
                    <a:lumMod val="95000"/>
                  </a:schemeClr>
                </a:solidFill>
                <a:latin typeface="Arial Black" pitchFamily="34" charset="0"/>
                <a:cs typeface="Times New Roman" pitchFamily="18" charset="0"/>
              </a:rPr>
              <a:t> 8-Point grading will be followed by </a:t>
            </a:r>
          </a:p>
          <a:p>
            <a:pPr marL="393700" indent="-338138" eaLnBrk="1" hangingPunct="1"/>
            <a:r>
              <a:rPr lang="en-US" altLang="en-US" sz="2800" dirty="0">
                <a:solidFill>
                  <a:schemeClr val="tx1">
                    <a:lumMod val="95000"/>
                  </a:schemeClr>
                </a:solidFill>
                <a:latin typeface="Arial Black" pitchFamily="34" charset="0"/>
                <a:cs typeface="Times New Roman" pitchFamily="18" charset="0"/>
              </a:rPr>
              <a:t>    the board. (A1, A2, B1, B2, C1,   </a:t>
            </a:r>
          </a:p>
          <a:p>
            <a:pPr marL="393700" indent="-338138" eaLnBrk="1" hangingPunct="1"/>
            <a:r>
              <a:rPr lang="en-US" altLang="en-US" sz="2800" dirty="0">
                <a:solidFill>
                  <a:schemeClr val="tx1">
                    <a:lumMod val="95000"/>
                  </a:schemeClr>
                </a:solidFill>
                <a:latin typeface="Arial Black" pitchFamily="34" charset="0"/>
                <a:cs typeface="Times New Roman" pitchFamily="18" charset="0"/>
              </a:rPr>
              <a:t>    C2, D &amp; E(Needs Improvement) </a:t>
            </a:r>
          </a:p>
        </p:txBody>
      </p:sp>
      <p:sp>
        <p:nvSpPr>
          <p:cNvPr id="4" name="Text Box 2"/>
          <p:cNvSpPr txBox="1">
            <a:spLocks noChangeArrowheads="1"/>
          </p:cNvSpPr>
          <p:nvPr/>
        </p:nvSpPr>
        <p:spPr bwMode="auto">
          <a:xfrm>
            <a:off x="1922140" y="2060848"/>
            <a:ext cx="4882108" cy="754437"/>
          </a:xfrm>
          <a:prstGeom prst="rect">
            <a:avLst/>
          </a:prstGeom>
          <a:solidFill>
            <a:srgbClr val="FFFF00"/>
          </a:solidFill>
          <a:ln w="9525">
            <a:solidFill>
              <a:srgbClr val="CC00FF"/>
            </a:solidFill>
            <a:miter lim="800000"/>
            <a:headEnd/>
            <a:tailEnd/>
          </a:ln>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342900" indent="-342900" algn="ctr" eaLnBrk="1" fontAlgn="auto" hangingPunct="1">
              <a:lnSpc>
                <a:spcPct val="150000"/>
              </a:lnSpc>
              <a:spcBef>
                <a:spcPts val="0"/>
              </a:spcBef>
              <a:spcAft>
                <a:spcPts val="0"/>
              </a:spcAft>
              <a:defRPr/>
            </a:pPr>
            <a:r>
              <a:rPr lang="en-US" sz="3200" b="1" spc="-100" dirty="0">
                <a:ln/>
                <a:solidFill>
                  <a:srgbClr val="002060"/>
                </a:solidFill>
                <a:latin typeface="Arial Black" pitchFamily="34" charset="0"/>
                <a:cs typeface="Calibri" pitchFamily="34" charset="0"/>
              </a:rPr>
              <a:t>SCHOLASTIC AREAS  </a:t>
            </a: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 name="Group 1"/>
          <p:cNvGrpSpPr>
            <a:grpSpLocks/>
          </p:cNvGrpSpPr>
          <p:nvPr/>
        </p:nvGrpSpPr>
        <p:grpSpPr bwMode="auto">
          <a:xfrm>
            <a:off x="179388" y="166688"/>
            <a:ext cx="8713787" cy="6286500"/>
            <a:chOff x="179512" y="167084"/>
            <a:chExt cx="8712968" cy="6286252"/>
          </a:xfrm>
        </p:grpSpPr>
        <p:pic>
          <p:nvPicPr>
            <p:cNvPr id="60420" name="Picture 7" descr="School Border Images - Free Download on Freepik"/>
            <p:cNvPicPr>
              <a:picLocks noChangeAspect="1" noChangeArrowheads="1"/>
            </p:cNvPicPr>
            <p:nvPr/>
          </p:nvPicPr>
          <p:blipFill>
            <a:blip r:embed="rId3"/>
            <a:srcRect/>
            <a:stretch>
              <a:fillRect/>
            </a:stretch>
          </p:blipFill>
          <p:spPr bwMode="auto">
            <a:xfrm flipH="1">
              <a:off x="4810572" y="167084"/>
              <a:ext cx="4081908" cy="6286252"/>
            </a:xfrm>
            <a:prstGeom prst="rect">
              <a:avLst/>
            </a:prstGeom>
            <a:noFill/>
            <a:ln w="38100">
              <a:solidFill>
                <a:srgbClr val="C00000"/>
              </a:solidFill>
              <a:miter lim="800000"/>
              <a:headEnd/>
              <a:tailEnd/>
            </a:ln>
          </p:spPr>
        </p:pic>
        <p:pic>
          <p:nvPicPr>
            <p:cNvPr id="60421" name="Picture 5" descr="School Border Images - Free Download on Freepik"/>
            <p:cNvPicPr>
              <a:picLocks noChangeAspect="1" noChangeArrowheads="1"/>
            </p:cNvPicPr>
            <p:nvPr/>
          </p:nvPicPr>
          <p:blipFill>
            <a:blip r:embed="rId3"/>
            <a:srcRect/>
            <a:stretch>
              <a:fillRect/>
            </a:stretch>
          </p:blipFill>
          <p:spPr bwMode="auto">
            <a:xfrm>
              <a:off x="179512" y="197192"/>
              <a:ext cx="4428506" cy="6256144"/>
            </a:xfrm>
            <a:prstGeom prst="rect">
              <a:avLst/>
            </a:prstGeom>
            <a:noFill/>
            <a:ln w="38100">
              <a:solidFill>
                <a:srgbClr val="C00000"/>
              </a:solidFill>
              <a:miter lim="800000"/>
              <a:headEnd/>
              <a:tailEnd/>
            </a:ln>
          </p:spPr>
        </p:pic>
      </p:grpSp>
      <p:sp>
        <p:nvSpPr>
          <p:cNvPr id="6145" name="Rectangle 1"/>
          <p:cNvSpPr>
            <a:spLocks noChangeArrowheads="1"/>
          </p:cNvSpPr>
          <p:nvPr/>
        </p:nvSpPr>
        <p:spPr bwMode="auto">
          <a:xfrm>
            <a:off x="684213" y="981075"/>
            <a:ext cx="7704137" cy="4216400"/>
          </a:xfrm>
          <a:prstGeom prst="rect">
            <a:avLst/>
          </a:prstGeom>
          <a:solidFill>
            <a:schemeClr val="bg1"/>
          </a:solidFill>
          <a:ln w="9525">
            <a:solidFill>
              <a:srgbClr val="CC00FF"/>
            </a:solidFill>
            <a:miter lim="800000"/>
            <a:headEnd/>
            <a:tailEnd/>
          </a:ln>
          <a:effectLst/>
        </p:spPr>
        <p:txBody>
          <a:bodyPr anchor="ctr">
            <a:spAutoFit/>
          </a:bodyPr>
          <a:lstStyle/>
          <a:p>
            <a:pPr algn="ctr" eaLnBrk="1" hangingPunct="1">
              <a:defRPr/>
            </a:pPr>
            <a:r>
              <a:rPr lang="en-US" sz="2800" b="1" u="sng" dirty="0">
                <a:solidFill>
                  <a:schemeClr val="accent2">
                    <a:lumMod val="50000"/>
                  </a:schemeClr>
                </a:solidFill>
                <a:latin typeface="Arial Black" pitchFamily="34" charset="0"/>
                <a:ea typeface="Times New Roman" pitchFamily="18" charset="0"/>
              </a:rPr>
              <a:t>CO-SCHOLASTIC AREAS</a:t>
            </a:r>
          </a:p>
          <a:p>
            <a:pPr algn="just" eaLnBrk="1" hangingPunct="1">
              <a:defRPr/>
            </a:pPr>
            <a:r>
              <a:rPr lang="en-US" sz="4000" dirty="0">
                <a:solidFill>
                  <a:schemeClr val="tx1">
                    <a:lumMod val="95000"/>
                  </a:schemeClr>
                </a:solidFill>
                <a:ea typeface="Times New Roman" pitchFamily="18" charset="0"/>
              </a:rPr>
              <a:t>     </a:t>
            </a:r>
            <a:r>
              <a:rPr lang="en-US" sz="2000" dirty="0">
                <a:solidFill>
                  <a:schemeClr val="tx1">
                    <a:lumMod val="95000"/>
                  </a:schemeClr>
                </a:solidFill>
                <a:latin typeface="Arial Black" pitchFamily="34" charset="0"/>
                <a:ea typeface="Times New Roman" pitchFamily="18" charset="0"/>
              </a:rPr>
              <a:t>These activities will be graded on a </a:t>
            </a:r>
            <a:r>
              <a:rPr lang="en-US" sz="2000" i="1" dirty="0">
                <a:solidFill>
                  <a:schemeClr val="tx1">
                    <a:lumMod val="95000"/>
                  </a:schemeClr>
                </a:solidFill>
                <a:latin typeface="Arial Black" pitchFamily="34" charset="0"/>
                <a:ea typeface="Times New Roman" pitchFamily="18" charset="0"/>
              </a:rPr>
              <a:t>5 - Point Grading Scale </a:t>
            </a:r>
            <a:r>
              <a:rPr lang="en-US" sz="2000" dirty="0">
                <a:solidFill>
                  <a:schemeClr val="tx1">
                    <a:lumMod val="95000"/>
                  </a:schemeClr>
                </a:solidFill>
                <a:latin typeface="Arial Black" pitchFamily="34" charset="0"/>
                <a:ea typeface="Times New Roman" pitchFamily="18" charset="0"/>
              </a:rPr>
              <a:t>(A to E) and will have no descriptive indicators. No up-scaling of grades will be done. </a:t>
            </a:r>
          </a:p>
          <a:p>
            <a:pPr algn="just" eaLnBrk="1" hangingPunct="1">
              <a:defRPr/>
            </a:pPr>
            <a:r>
              <a:rPr lang="en-US" sz="2000" dirty="0">
                <a:solidFill>
                  <a:schemeClr val="tx1">
                    <a:lumMod val="95000"/>
                  </a:schemeClr>
                </a:solidFill>
                <a:latin typeface="Arial Black" pitchFamily="34" charset="0"/>
                <a:ea typeface="Times New Roman" pitchFamily="18" charset="0"/>
              </a:rPr>
              <a:t>The co-scholastic areas are as follows:</a:t>
            </a:r>
          </a:p>
          <a:p>
            <a:pPr eaLnBrk="1" hangingPunct="1">
              <a:defRPr/>
            </a:pPr>
            <a:endParaRPr lang="en-US" sz="2000" dirty="0">
              <a:solidFill>
                <a:schemeClr val="tx1">
                  <a:lumMod val="95000"/>
                </a:schemeClr>
              </a:solidFill>
              <a:latin typeface="Arial Black" pitchFamily="34" charset="0"/>
              <a:ea typeface="Times New Roman" pitchFamily="18" charset="0"/>
            </a:endParaRPr>
          </a:p>
          <a:p>
            <a:pPr eaLnBrk="1" hangingPunct="1">
              <a:defRPr/>
            </a:pPr>
            <a:endParaRPr lang="en-US" sz="2000" dirty="0">
              <a:solidFill>
                <a:schemeClr val="tx1">
                  <a:lumMod val="95000"/>
                </a:schemeClr>
              </a:solidFill>
              <a:latin typeface="Arial Black" pitchFamily="34" charset="0"/>
              <a:ea typeface="Times New Roman" pitchFamily="18" charset="0"/>
            </a:endParaRPr>
          </a:p>
          <a:p>
            <a:pPr indent="225425">
              <a:buFont typeface="Wingdings" pitchFamily="2" charset="2"/>
              <a:buChar char="ü"/>
              <a:defRPr/>
            </a:pPr>
            <a:r>
              <a:rPr lang="en-US" sz="2000" b="1" i="1" u="sng" dirty="0">
                <a:solidFill>
                  <a:schemeClr val="tx1">
                    <a:lumMod val="95000"/>
                  </a:schemeClr>
                </a:solidFill>
                <a:latin typeface="Arial Black" pitchFamily="34" charset="0"/>
                <a:ea typeface="Times New Roman" pitchFamily="18" charset="0"/>
              </a:rPr>
              <a:t>Work </a:t>
            </a:r>
            <a:r>
              <a:rPr lang="en-US" sz="2000" b="1" i="1" u="sng" dirty="0" smtClean="0">
                <a:solidFill>
                  <a:schemeClr val="tx1">
                    <a:lumMod val="95000"/>
                  </a:schemeClr>
                </a:solidFill>
                <a:latin typeface="Arial Black" pitchFamily="34" charset="0"/>
                <a:ea typeface="Times New Roman" pitchFamily="18" charset="0"/>
              </a:rPr>
              <a:t>Education/ SEWA</a:t>
            </a:r>
            <a:r>
              <a:rPr lang="en-US" sz="2000" b="1" i="1" dirty="0" smtClean="0">
                <a:solidFill>
                  <a:schemeClr val="tx1">
                    <a:lumMod val="95000"/>
                  </a:schemeClr>
                </a:solidFill>
                <a:latin typeface="Arial Black" pitchFamily="34" charset="0"/>
                <a:ea typeface="Times New Roman" pitchFamily="18" charset="0"/>
              </a:rPr>
              <a:t> </a:t>
            </a:r>
            <a:r>
              <a:rPr lang="en-US" sz="2000" dirty="0">
                <a:solidFill>
                  <a:schemeClr val="tx1">
                    <a:lumMod val="95000"/>
                  </a:schemeClr>
                </a:solidFill>
                <a:latin typeface="Arial Black" pitchFamily="34" charset="0"/>
                <a:ea typeface="Times New Roman" pitchFamily="18" charset="0"/>
              </a:rPr>
              <a:t>– Awarded by the concerned </a:t>
            </a:r>
          </a:p>
          <a:p>
            <a:pPr>
              <a:defRPr/>
            </a:pPr>
            <a:r>
              <a:rPr lang="en-US" sz="2000" dirty="0">
                <a:solidFill>
                  <a:schemeClr val="tx1">
                    <a:lumMod val="95000"/>
                  </a:schemeClr>
                </a:solidFill>
                <a:latin typeface="Arial Black" pitchFamily="34" charset="0"/>
                <a:ea typeface="Times New Roman" pitchFamily="18" charset="0"/>
              </a:rPr>
              <a:t>                               teachers</a:t>
            </a:r>
          </a:p>
          <a:p>
            <a:pPr indent="225425">
              <a:buFont typeface="Wingdings" pitchFamily="2" charset="2"/>
              <a:buChar char="ü"/>
              <a:defRPr/>
            </a:pPr>
            <a:endParaRPr lang="en-US" sz="2000" dirty="0">
              <a:solidFill>
                <a:schemeClr val="tx1">
                  <a:lumMod val="95000"/>
                </a:schemeClr>
              </a:solidFill>
              <a:latin typeface="Arial Black" pitchFamily="34" charset="0"/>
              <a:cs typeface="+mn-cs"/>
            </a:endParaRPr>
          </a:p>
          <a:p>
            <a:pPr indent="225425">
              <a:buFont typeface="Wingdings" pitchFamily="2" charset="2"/>
              <a:buChar char="ü"/>
              <a:defRPr/>
            </a:pPr>
            <a:r>
              <a:rPr lang="en-US" sz="2000" b="1" i="1" u="sng" dirty="0">
                <a:solidFill>
                  <a:schemeClr val="tx1">
                    <a:lumMod val="95000"/>
                  </a:schemeClr>
                </a:solidFill>
                <a:latin typeface="Arial Black" pitchFamily="34" charset="0"/>
                <a:ea typeface="Times New Roman" pitchFamily="18" charset="0"/>
              </a:rPr>
              <a:t>Art Education</a:t>
            </a:r>
            <a:r>
              <a:rPr lang="en-US" sz="2000" b="1" i="1" dirty="0">
                <a:solidFill>
                  <a:schemeClr val="tx1">
                    <a:lumMod val="95000"/>
                  </a:schemeClr>
                </a:solidFill>
                <a:latin typeface="Arial Black" pitchFamily="34" charset="0"/>
                <a:ea typeface="Times New Roman" pitchFamily="18" charset="0"/>
              </a:rPr>
              <a:t> </a:t>
            </a:r>
            <a:r>
              <a:rPr lang="en-US" sz="2000" dirty="0">
                <a:solidFill>
                  <a:schemeClr val="tx1">
                    <a:lumMod val="95000"/>
                  </a:schemeClr>
                </a:solidFill>
                <a:latin typeface="Arial Black" pitchFamily="34" charset="0"/>
                <a:ea typeface="Times New Roman" pitchFamily="18" charset="0"/>
              </a:rPr>
              <a:t>– Awarded by the concerned </a:t>
            </a:r>
          </a:p>
          <a:p>
            <a:pPr>
              <a:defRPr/>
            </a:pPr>
            <a:r>
              <a:rPr lang="en-US" sz="2000" dirty="0">
                <a:solidFill>
                  <a:schemeClr val="tx1">
                    <a:lumMod val="95000"/>
                  </a:schemeClr>
                </a:solidFill>
                <a:latin typeface="Arial Black" pitchFamily="34" charset="0"/>
                <a:ea typeface="Times New Roman" pitchFamily="18" charset="0"/>
              </a:rPr>
              <a:t>                            teachers</a:t>
            </a:r>
            <a:endParaRPr lang="en-US" sz="2000" dirty="0">
              <a:solidFill>
                <a:schemeClr val="tx1">
                  <a:lumMod val="95000"/>
                </a:schemeClr>
              </a:solidFill>
              <a:latin typeface="Arial Black" pitchFamily="34" charset="0"/>
              <a:cs typeface="+mn-cs"/>
            </a:endParaRP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762000" y="1143000"/>
            <a:ext cx="2133600" cy="21904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p:cNvPicPr>
            <a:picLocks noChangeAspect="1" noChangeArrowheads="1"/>
          </p:cNvPicPr>
          <p:nvPr/>
        </p:nvPicPr>
        <p:blipFill>
          <a:blip r:embed="rId4"/>
          <a:srcRect/>
          <a:stretch>
            <a:fillRect/>
          </a:stretch>
        </p:blipFill>
        <p:spPr bwMode="auto">
          <a:xfrm>
            <a:off x="3505200" y="3429000"/>
            <a:ext cx="2286000" cy="228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p:cNvPicPr>
            <a:picLocks noChangeAspect="1" noChangeArrowheads="1"/>
          </p:cNvPicPr>
          <p:nvPr/>
        </p:nvPicPr>
        <p:blipFill>
          <a:blip r:embed="rId5"/>
          <a:srcRect/>
          <a:stretch>
            <a:fillRect/>
          </a:stretch>
        </p:blipFill>
        <p:spPr bwMode="auto">
          <a:xfrm>
            <a:off x="6477000" y="1066800"/>
            <a:ext cx="2057400" cy="2071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1295400" y="228600"/>
            <a:ext cx="6705600" cy="523220"/>
          </a:xfrm>
          <a:prstGeom prst="rect">
            <a:avLst/>
          </a:prstGeom>
          <a:solidFill>
            <a:schemeClr val="accent2">
              <a:lumMod val="75000"/>
            </a:schemeClr>
          </a:solidFill>
        </p:spPr>
        <p:txBody>
          <a:bodyPr wrap="square" rtlCol="0">
            <a:spAutoFit/>
          </a:bodyPr>
          <a:lstStyle/>
          <a:p>
            <a:r>
              <a:rPr lang="en-US" sz="2800" dirty="0" smtClean="0">
                <a:solidFill>
                  <a:srgbClr val="FFFF00"/>
                </a:solidFill>
                <a:latin typeface="Arial Black" pitchFamily="34" charset="0"/>
              </a:rPr>
              <a:t>CLASS XII TOPPERS  (2022-23) </a:t>
            </a:r>
            <a:endParaRPr lang="en-US" sz="2800" dirty="0">
              <a:solidFill>
                <a:srgbClr val="FFFF00"/>
              </a:solidFill>
              <a:latin typeface="Arial Black" pitchFamily="34" charset="0"/>
            </a:endParaRPr>
          </a:p>
        </p:txBody>
      </p:sp>
      <p:pic>
        <p:nvPicPr>
          <p:cNvPr id="1029" name="Picture 5"/>
          <p:cNvPicPr>
            <a:picLocks noChangeAspect="1" noChangeArrowheads="1"/>
          </p:cNvPicPr>
          <p:nvPr/>
        </p:nvPicPr>
        <p:blipFill>
          <a:blip r:embed="rId6"/>
          <a:srcRect/>
          <a:stretch>
            <a:fillRect/>
          </a:stretch>
        </p:blipFill>
        <p:spPr bwMode="auto">
          <a:xfrm>
            <a:off x="685800" y="3581400"/>
            <a:ext cx="2133600" cy="7112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a:srcRect/>
          <a:stretch>
            <a:fillRect/>
          </a:stretch>
        </p:blipFill>
        <p:spPr bwMode="auto">
          <a:xfrm>
            <a:off x="3124200" y="5791200"/>
            <a:ext cx="2971800" cy="659069"/>
          </a:xfrm>
          <a:prstGeom prst="rect">
            <a:avLst/>
          </a:prstGeom>
          <a:noFill/>
          <a:ln w="9525">
            <a:noFill/>
            <a:miter lim="800000"/>
            <a:headEnd/>
            <a:tailEnd/>
          </a:ln>
          <a:effectLst/>
        </p:spPr>
      </p:pic>
      <p:pic>
        <p:nvPicPr>
          <p:cNvPr id="1031" name="Picture 7"/>
          <p:cNvPicPr>
            <a:picLocks noChangeAspect="1" noChangeArrowheads="1"/>
          </p:cNvPicPr>
          <p:nvPr/>
        </p:nvPicPr>
        <p:blipFill>
          <a:blip r:embed="rId8"/>
          <a:srcRect/>
          <a:stretch>
            <a:fillRect/>
          </a:stretch>
        </p:blipFill>
        <p:spPr bwMode="auto">
          <a:xfrm>
            <a:off x="6096000" y="3200400"/>
            <a:ext cx="2680855" cy="68580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 name="Group 1"/>
          <p:cNvGrpSpPr>
            <a:grpSpLocks/>
          </p:cNvGrpSpPr>
          <p:nvPr/>
        </p:nvGrpSpPr>
        <p:grpSpPr bwMode="auto">
          <a:xfrm>
            <a:off x="179388" y="166688"/>
            <a:ext cx="8713787" cy="6286500"/>
            <a:chOff x="179512" y="167084"/>
            <a:chExt cx="8712968" cy="6286252"/>
          </a:xfrm>
        </p:grpSpPr>
        <p:pic>
          <p:nvPicPr>
            <p:cNvPr id="61444" name="Picture 7" descr="School Border Images - Free Download on Freepik"/>
            <p:cNvPicPr>
              <a:picLocks noChangeAspect="1" noChangeArrowheads="1"/>
            </p:cNvPicPr>
            <p:nvPr/>
          </p:nvPicPr>
          <p:blipFill>
            <a:blip r:embed="rId3"/>
            <a:srcRect/>
            <a:stretch>
              <a:fillRect/>
            </a:stretch>
          </p:blipFill>
          <p:spPr bwMode="auto">
            <a:xfrm flipH="1">
              <a:off x="4810572" y="167084"/>
              <a:ext cx="4081908" cy="6286252"/>
            </a:xfrm>
            <a:prstGeom prst="rect">
              <a:avLst/>
            </a:prstGeom>
            <a:noFill/>
            <a:ln w="38100">
              <a:solidFill>
                <a:srgbClr val="000000"/>
              </a:solidFill>
              <a:miter lim="800000"/>
              <a:headEnd/>
              <a:tailEnd/>
            </a:ln>
          </p:spPr>
        </p:pic>
        <p:pic>
          <p:nvPicPr>
            <p:cNvPr id="61445" name="Picture 5" descr="School Border Images - Free Download on Freepik"/>
            <p:cNvPicPr>
              <a:picLocks noChangeAspect="1" noChangeArrowheads="1"/>
            </p:cNvPicPr>
            <p:nvPr/>
          </p:nvPicPr>
          <p:blipFill>
            <a:blip r:embed="rId3"/>
            <a:srcRect/>
            <a:stretch>
              <a:fillRect/>
            </a:stretch>
          </p:blipFill>
          <p:spPr bwMode="auto">
            <a:xfrm>
              <a:off x="179512" y="197192"/>
              <a:ext cx="4428506" cy="6256144"/>
            </a:xfrm>
            <a:prstGeom prst="rect">
              <a:avLst/>
            </a:prstGeom>
            <a:noFill/>
            <a:ln w="38100">
              <a:solidFill>
                <a:srgbClr val="000000"/>
              </a:solidFill>
              <a:miter lim="800000"/>
              <a:headEnd/>
              <a:tailEnd/>
            </a:ln>
          </p:spPr>
        </p:pic>
      </p:grpSp>
      <p:sp>
        <p:nvSpPr>
          <p:cNvPr id="6" name="TextBox 5"/>
          <p:cNvSpPr txBox="1"/>
          <p:nvPr/>
        </p:nvSpPr>
        <p:spPr>
          <a:xfrm>
            <a:off x="827088" y="1217613"/>
            <a:ext cx="7561262" cy="3724275"/>
          </a:xfrm>
          <a:prstGeom prst="rect">
            <a:avLst/>
          </a:prstGeom>
          <a:solidFill>
            <a:schemeClr val="bg1"/>
          </a:solidFill>
          <a:ln>
            <a:solidFill>
              <a:srgbClr val="CC00FF"/>
            </a:solidFill>
          </a:ln>
        </p:spPr>
        <p:txBody>
          <a:bodyPr>
            <a:spAutoFit/>
          </a:bodyPr>
          <a:lstStyle/>
          <a:p>
            <a:pPr algn="ctr">
              <a:defRPr/>
            </a:pPr>
            <a:r>
              <a:rPr lang="en-US" sz="2800" b="1" u="sng" dirty="0">
                <a:solidFill>
                  <a:schemeClr val="accent2">
                    <a:lumMod val="50000"/>
                  </a:schemeClr>
                </a:solidFill>
                <a:latin typeface="Arial Black" pitchFamily="34" charset="0"/>
                <a:ea typeface="Times New Roman" pitchFamily="18" charset="0"/>
              </a:rPr>
              <a:t>CO-SCHOLASTIC AREAS</a:t>
            </a:r>
          </a:p>
          <a:p>
            <a:pPr>
              <a:defRPr/>
            </a:pPr>
            <a:endParaRPr lang="en-US" sz="2400" dirty="0">
              <a:solidFill>
                <a:schemeClr val="tx1">
                  <a:lumMod val="95000"/>
                </a:schemeClr>
              </a:solidFill>
              <a:latin typeface="Arial Black" pitchFamily="34" charset="0"/>
              <a:cs typeface="+mn-cs"/>
            </a:endParaRPr>
          </a:p>
          <a:p>
            <a:pPr>
              <a:defRPr/>
            </a:pPr>
            <a:endParaRPr lang="en-US" sz="2400" dirty="0">
              <a:solidFill>
                <a:schemeClr val="tx1">
                  <a:lumMod val="95000"/>
                </a:schemeClr>
              </a:solidFill>
              <a:latin typeface="Arial Black" pitchFamily="34" charset="0"/>
              <a:cs typeface="+mn-cs"/>
            </a:endParaRPr>
          </a:p>
          <a:p>
            <a:pPr indent="225425">
              <a:buFont typeface="Wingdings" pitchFamily="2" charset="2"/>
              <a:buChar char="ü"/>
              <a:defRPr/>
            </a:pPr>
            <a:r>
              <a:rPr lang="en-US" sz="2400" b="1" i="1" u="sng" dirty="0">
                <a:solidFill>
                  <a:schemeClr val="tx1">
                    <a:lumMod val="95000"/>
                  </a:schemeClr>
                </a:solidFill>
                <a:latin typeface="Arial Black" pitchFamily="34" charset="0"/>
                <a:ea typeface="Times New Roman" pitchFamily="18" charset="0"/>
              </a:rPr>
              <a:t>Health &amp; physical Education </a:t>
            </a:r>
            <a:r>
              <a:rPr lang="en-US" sz="2400" b="1" i="1" dirty="0">
                <a:solidFill>
                  <a:schemeClr val="tx1">
                    <a:lumMod val="95000"/>
                  </a:schemeClr>
                </a:solidFill>
                <a:latin typeface="Arial Black" pitchFamily="34" charset="0"/>
                <a:ea typeface="Times New Roman" pitchFamily="18" charset="0"/>
              </a:rPr>
              <a:t> </a:t>
            </a:r>
            <a:r>
              <a:rPr lang="en-US" sz="2400" dirty="0">
                <a:solidFill>
                  <a:schemeClr val="tx1">
                    <a:lumMod val="95000"/>
                  </a:schemeClr>
                </a:solidFill>
                <a:latin typeface="Arial Black" pitchFamily="34" charset="0"/>
                <a:ea typeface="Times New Roman" pitchFamily="18" charset="0"/>
              </a:rPr>
              <a:t>–  </a:t>
            </a:r>
            <a:r>
              <a:rPr lang="en-US" sz="2000" dirty="0">
                <a:solidFill>
                  <a:schemeClr val="tx1">
                    <a:lumMod val="95000"/>
                  </a:schemeClr>
                </a:solidFill>
                <a:latin typeface="Arial Black" pitchFamily="34" charset="0"/>
                <a:ea typeface="Times New Roman" pitchFamily="18" charset="0"/>
              </a:rPr>
              <a:t>Awarded by </a:t>
            </a:r>
          </a:p>
          <a:p>
            <a:pPr>
              <a:defRPr/>
            </a:pPr>
            <a:r>
              <a:rPr lang="en-US" sz="2000" dirty="0">
                <a:solidFill>
                  <a:schemeClr val="tx1">
                    <a:lumMod val="95000"/>
                  </a:schemeClr>
                </a:solidFill>
                <a:latin typeface="Arial Black" pitchFamily="34" charset="0"/>
                <a:ea typeface="Times New Roman" pitchFamily="18" charset="0"/>
              </a:rPr>
              <a:t>			the Physical  Education teacher.</a:t>
            </a:r>
          </a:p>
          <a:p>
            <a:pPr>
              <a:defRPr/>
            </a:pPr>
            <a:endParaRPr lang="en-US" sz="2000" dirty="0">
              <a:solidFill>
                <a:schemeClr val="tx1">
                  <a:lumMod val="95000"/>
                </a:schemeClr>
              </a:solidFill>
              <a:latin typeface="Arial Black" pitchFamily="34" charset="0"/>
              <a:ea typeface="Times New Roman" pitchFamily="18" charset="0"/>
            </a:endParaRPr>
          </a:p>
          <a:p>
            <a:pPr indent="225425">
              <a:buFont typeface="Wingdings" pitchFamily="2" charset="2"/>
              <a:buChar char="ü"/>
              <a:defRPr/>
            </a:pPr>
            <a:r>
              <a:rPr lang="en-US" sz="2400" b="1" i="1" u="sng" dirty="0">
                <a:solidFill>
                  <a:schemeClr val="tx1">
                    <a:lumMod val="95000"/>
                  </a:schemeClr>
                </a:solidFill>
                <a:latin typeface="Arial Black" pitchFamily="34" charset="0"/>
                <a:cs typeface="+mn-cs"/>
              </a:rPr>
              <a:t>Discipline </a:t>
            </a:r>
            <a:r>
              <a:rPr lang="en-US" sz="2400" b="1" dirty="0">
                <a:solidFill>
                  <a:schemeClr val="tx1">
                    <a:lumMod val="95000"/>
                  </a:schemeClr>
                </a:solidFill>
                <a:latin typeface="Arial Black" pitchFamily="34" charset="0"/>
                <a:cs typeface="+mn-cs"/>
              </a:rPr>
              <a:t>– </a:t>
            </a:r>
            <a:r>
              <a:rPr lang="en-US" sz="2400" dirty="0">
                <a:solidFill>
                  <a:schemeClr val="tx1">
                    <a:lumMod val="95000"/>
                  </a:schemeClr>
                </a:solidFill>
                <a:latin typeface="Arial Black" pitchFamily="34" charset="0"/>
                <a:cs typeface="+mn-cs"/>
              </a:rPr>
              <a:t>Awarded by class teachers &amp; the concerned subject teachers based on their values, attendance, </a:t>
            </a:r>
            <a:r>
              <a:rPr lang="en-US" sz="2400" dirty="0" err="1">
                <a:solidFill>
                  <a:schemeClr val="tx1">
                    <a:lumMod val="95000"/>
                  </a:schemeClr>
                </a:solidFill>
                <a:latin typeface="Arial Black" pitchFamily="34" charset="0"/>
                <a:cs typeface="+mn-cs"/>
              </a:rPr>
              <a:t>behaviour</a:t>
            </a:r>
            <a:r>
              <a:rPr lang="en-US" sz="2400" dirty="0">
                <a:solidFill>
                  <a:schemeClr val="tx1">
                    <a:lumMod val="95000"/>
                  </a:schemeClr>
                </a:solidFill>
                <a:latin typeface="Arial Black" pitchFamily="34" charset="0"/>
                <a:cs typeface="+mn-cs"/>
              </a:rPr>
              <a:t> and attitude towards teacher &amp; peers.</a:t>
            </a: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Ref idx="1002">
        <a:schemeClr val="bg2"/>
      </p:bgRef>
    </p:bg>
    <p:spTree>
      <p:nvGrpSpPr>
        <p:cNvPr id="1" name=""/>
        <p:cNvGrpSpPr/>
        <p:nvPr/>
      </p:nvGrpSpPr>
      <p:grpSpPr>
        <a:xfrm>
          <a:off x="0" y="0"/>
          <a:ext cx="0" cy="0"/>
          <a:chOff x="0" y="0"/>
          <a:chExt cx="0" cy="0"/>
        </a:xfrm>
      </p:grpSpPr>
      <p:sp>
        <p:nvSpPr>
          <p:cNvPr id="4" name="TextBox 3"/>
          <p:cNvSpPr txBox="1"/>
          <p:nvPr/>
        </p:nvSpPr>
        <p:spPr>
          <a:xfrm>
            <a:off x="400050" y="152400"/>
            <a:ext cx="8362950" cy="954107"/>
          </a:xfrm>
          <a:prstGeom prst="rect">
            <a:avLst/>
          </a:prstGeom>
          <a:solidFill>
            <a:schemeClr val="tx2">
              <a:lumMod val="10000"/>
            </a:schemeClr>
          </a:solidFill>
        </p:spPr>
        <p:txBody>
          <a:bodyPr wrap="square" rtlCol="0">
            <a:spAutoFit/>
          </a:bodyPr>
          <a:lstStyle/>
          <a:p>
            <a:pPr algn="ctr"/>
            <a:r>
              <a:rPr lang="en-US" sz="2800" b="1" u="sng" dirty="0">
                <a:ln w="11430"/>
                <a:solidFill>
                  <a:srgbClr val="FFFF00"/>
                </a:solidFill>
                <a:effectLst>
                  <a:outerShdw blurRad="50800" dist="39000" dir="5460000" algn="tl">
                    <a:srgbClr val="000000">
                      <a:alpha val="38000"/>
                    </a:srgbClr>
                  </a:outerShdw>
                </a:effectLst>
                <a:cs typeface="AkrutiBngArvindUnicode" pitchFamily="2" charset="0"/>
              </a:rPr>
              <a:t>INTRODUCTION  OF </a:t>
            </a:r>
            <a:r>
              <a:rPr lang="en-US" sz="2800" b="1" u="sng" dirty="0">
                <a:ln w="11430"/>
                <a:solidFill>
                  <a:srgbClr val="FFFF00"/>
                </a:solidFill>
                <a:effectLst>
                  <a:outerShdw blurRad="50800" dist="39000" dir="5460000" algn="tl">
                    <a:srgbClr val="000000">
                      <a:alpha val="38000"/>
                    </a:srgbClr>
                  </a:outerShdw>
                </a:effectLst>
                <a:latin typeface="+mj-lt"/>
                <a:cs typeface="AkrutiBngArvindUnicode" pitchFamily="2" charset="0"/>
              </a:rPr>
              <a:t>CO-SCHOLASTIC TEACHERS </a:t>
            </a:r>
          </a:p>
          <a:p>
            <a:pPr algn="ctr"/>
            <a:r>
              <a:rPr lang="en-US" sz="2800" b="1" u="sng" dirty="0">
                <a:ln w="11430"/>
                <a:solidFill>
                  <a:srgbClr val="FFFF00"/>
                </a:solidFill>
                <a:effectLst>
                  <a:outerShdw blurRad="50800" dist="39000" dir="5460000" algn="tl">
                    <a:srgbClr val="000000">
                      <a:alpha val="38000"/>
                    </a:srgbClr>
                  </a:outerShdw>
                </a:effectLst>
                <a:latin typeface="+mj-lt"/>
                <a:cs typeface="AkrutiBngArvindUnicode" pitchFamily="2" charset="0"/>
              </a:rPr>
              <a:t>(All Streams</a:t>
            </a:r>
            <a:r>
              <a:rPr lang="en-US" sz="2800" b="1" u="sng" dirty="0" smtClean="0">
                <a:ln w="11430"/>
                <a:solidFill>
                  <a:srgbClr val="FFFF00"/>
                </a:solidFill>
                <a:effectLst>
                  <a:outerShdw blurRad="50800" dist="39000" dir="5460000" algn="tl">
                    <a:srgbClr val="000000">
                      <a:alpha val="38000"/>
                    </a:srgbClr>
                  </a:outerShdw>
                </a:effectLst>
                <a:latin typeface="+mj-lt"/>
                <a:cs typeface="AkrutiBngArvindUnicode" pitchFamily="2" charset="0"/>
              </a:rPr>
              <a:t>) - NSB</a:t>
            </a:r>
            <a:endParaRPr lang="en-US" u="sng" dirty="0">
              <a:latin typeface="+mj-lt"/>
            </a:endParaRPr>
          </a:p>
        </p:txBody>
      </p:sp>
      <p:graphicFrame>
        <p:nvGraphicFramePr>
          <p:cNvPr id="5" name="Table 4"/>
          <p:cNvGraphicFramePr>
            <a:graphicFrameLocks noGrp="1"/>
          </p:cNvGraphicFramePr>
          <p:nvPr>
            <p:extLst>
              <p:ext uri="{D42A27DB-BD31-4B8C-83A1-F6EECF244321}">
                <p14:modId xmlns="" xmlns:p14="http://schemas.microsoft.com/office/powerpoint/2010/main" val="2286729041"/>
              </p:ext>
            </p:extLst>
          </p:nvPr>
        </p:nvGraphicFramePr>
        <p:xfrm>
          <a:off x="990600" y="1371600"/>
          <a:ext cx="7543800" cy="3744418"/>
        </p:xfrm>
        <a:graphic>
          <a:graphicData uri="http://schemas.openxmlformats.org/drawingml/2006/table">
            <a:tbl>
              <a:tblPr firstRow="1" bandRow="1">
                <a:tableStyleId>{5940675A-B579-460E-94D1-54222C63F5DA}</a:tableStyleId>
              </a:tblPr>
              <a:tblGrid>
                <a:gridCol w="3581400">
                  <a:extLst>
                    <a:ext uri="{9D8B030D-6E8A-4147-A177-3AD203B41FA5}">
                      <a16:colId xmlns="" xmlns:a16="http://schemas.microsoft.com/office/drawing/2014/main" val="20000"/>
                    </a:ext>
                  </a:extLst>
                </a:gridCol>
                <a:gridCol w="3962400">
                  <a:extLst>
                    <a:ext uri="{9D8B030D-6E8A-4147-A177-3AD203B41FA5}">
                      <a16:colId xmlns="" xmlns:a16="http://schemas.microsoft.com/office/drawing/2014/main" val="20001"/>
                    </a:ext>
                  </a:extLst>
                </a:gridCol>
              </a:tblGrid>
              <a:tr h="736946">
                <a:tc>
                  <a:txBody>
                    <a:bodyPr/>
                    <a:lstStyle/>
                    <a:p>
                      <a:r>
                        <a:rPr lang="en-US" sz="2400" b="1" dirty="0">
                          <a:effectLst>
                            <a:outerShdw blurRad="38100" dist="38100" dir="2700000" algn="tl">
                              <a:srgbClr val="000000">
                                <a:alpha val="43137"/>
                              </a:srgbClr>
                            </a:outerShdw>
                          </a:effectLst>
                          <a:latin typeface="Bodoni MT" pitchFamily="18" charset="0"/>
                        </a:rPr>
                        <a:t>Subject</a:t>
                      </a:r>
                    </a:p>
                  </a:txBody>
                  <a:tcPr>
                    <a:solidFill>
                      <a:schemeClr val="accent3">
                        <a:lumMod val="60000"/>
                        <a:lumOff val="40000"/>
                        <a:alpha val="61000"/>
                      </a:schemeClr>
                    </a:solidFill>
                  </a:tcPr>
                </a:tc>
                <a:tc>
                  <a:txBody>
                    <a:bodyPr/>
                    <a:lstStyle/>
                    <a:p>
                      <a:r>
                        <a:rPr lang="en-US" sz="2400" b="1" dirty="0">
                          <a:effectLst>
                            <a:outerShdw blurRad="38100" dist="38100" dir="2700000" algn="tl">
                              <a:srgbClr val="000000">
                                <a:alpha val="43137"/>
                              </a:srgbClr>
                            </a:outerShdw>
                          </a:effectLst>
                          <a:latin typeface="Bodoni MT" pitchFamily="18" charset="0"/>
                        </a:rPr>
                        <a:t>Name of the Teacher</a:t>
                      </a:r>
                    </a:p>
                  </a:txBody>
                  <a:tcPr>
                    <a:solidFill>
                      <a:schemeClr val="accent3">
                        <a:lumMod val="60000"/>
                        <a:lumOff val="40000"/>
                        <a:alpha val="61000"/>
                      </a:schemeClr>
                    </a:solidFill>
                  </a:tcPr>
                </a:tc>
                <a:extLst>
                  <a:ext uri="{0D108BD9-81ED-4DB2-BD59-A6C34878D82A}">
                    <a16:rowId xmlns="" xmlns:a16="http://schemas.microsoft.com/office/drawing/2014/main" val="10000"/>
                  </a:ext>
                </a:extLst>
              </a:tr>
              <a:tr h="796634">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900" b="1" dirty="0">
                          <a:effectLst>
                            <a:outerShdw blurRad="38100" dist="38100" dir="2700000" algn="tl">
                              <a:srgbClr val="000000">
                                <a:alpha val="43137"/>
                              </a:srgbClr>
                            </a:outerShdw>
                          </a:effectLst>
                          <a:latin typeface="Bodoni MT" pitchFamily="18" charset="0"/>
                        </a:rPr>
                        <a:t>Work Experience/ SEWA</a:t>
                      </a:r>
                    </a:p>
                  </a:txBody>
                  <a:tcPr>
                    <a:solidFill>
                      <a:schemeClr val="accent2">
                        <a:lumMod val="75000"/>
                        <a:alpha val="61000"/>
                      </a:schemeClr>
                    </a:solidFill>
                  </a:tcPr>
                </a:tc>
                <a:tc>
                  <a:txBody>
                    <a:bodyPr/>
                    <a:lstStyle/>
                    <a:p>
                      <a:r>
                        <a:rPr lang="en-US" sz="1900" b="1" baseline="0" dirty="0" err="1" smtClean="0">
                          <a:effectLst>
                            <a:outerShdw blurRad="38100" dist="38100" dir="2700000" algn="tl">
                              <a:srgbClr val="000000">
                                <a:alpha val="43137"/>
                              </a:srgbClr>
                            </a:outerShdw>
                          </a:effectLst>
                          <a:latin typeface="Bodoni MT" pitchFamily="18" charset="0"/>
                        </a:rPr>
                        <a:t>Mr</a:t>
                      </a:r>
                      <a:r>
                        <a:rPr lang="en-US" sz="1900" b="1" baseline="0" dirty="0" smtClean="0">
                          <a:effectLst>
                            <a:outerShdw blurRad="38100" dist="38100" dir="2700000" algn="tl">
                              <a:srgbClr val="000000">
                                <a:alpha val="43137"/>
                              </a:srgbClr>
                            </a:outerShdw>
                          </a:effectLst>
                          <a:latin typeface="Bodoni MT" pitchFamily="18" charset="0"/>
                        </a:rPr>
                        <a:t> </a:t>
                      </a:r>
                      <a:r>
                        <a:rPr lang="en-US" sz="1900" b="1" baseline="0" dirty="0" err="1" smtClean="0">
                          <a:effectLst>
                            <a:outerShdw blurRad="38100" dist="38100" dir="2700000" algn="tl">
                              <a:srgbClr val="000000">
                                <a:alpha val="43137"/>
                              </a:srgbClr>
                            </a:outerShdw>
                          </a:effectLst>
                          <a:latin typeface="Bodoni MT" pitchFamily="18" charset="0"/>
                        </a:rPr>
                        <a:t>Mukesh</a:t>
                      </a:r>
                      <a:r>
                        <a:rPr lang="en-US" sz="1900" b="1" baseline="0" dirty="0" smtClean="0">
                          <a:effectLst>
                            <a:outerShdw blurRad="38100" dist="38100" dir="2700000" algn="tl">
                              <a:srgbClr val="000000">
                                <a:alpha val="43137"/>
                              </a:srgbClr>
                            </a:outerShdw>
                          </a:effectLst>
                          <a:latin typeface="Bodoni MT" pitchFamily="18" charset="0"/>
                        </a:rPr>
                        <a:t> </a:t>
                      </a:r>
                      <a:r>
                        <a:rPr lang="en-US" sz="1900" b="1" baseline="0" dirty="0" err="1" smtClean="0">
                          <a:effectLst>
                            <a:outerShdw blurRad="38100" dist="38100" dir="2700000" algn="tl">
                              <a:srgbClr val="000000">
                                <a:alpha val="43137"/>
                              </a:srgbClr>
                            </a:outerShdw>
                          </a:effectLst>
                          <a:latin typeface="Bodoni MT" pitchFamily="18" charset="0"/>
                        </a:rPr>
                        <a:t>Bohra</a:t>
                      </a:r>
                      <a:endParaRPr lang="en-US" sz="1900" b="1" baseline="0" dirty="0" smtClean="0">
                        <a:effectLst>
                          <a:outerShdw blurRad="38100" dist="38100" dir="2700000" algn="tl">
                            <a:srgbClr val="000000">
                              <a:alpha val="43137"/>
                            </a:srgbClr>
                          </a:outerShdw>
                        </a:effectLst>
                        <a:latin typeface="Bodoni MT" pitchFamily="18" charset="0"/>
                      </a:endParaRPr>
                    </a:p>
                    <a:p>
                      <a:r>
                        <a:rPr lang="en-US" sz="1900" b="1" baseline="0" dirty="0" err="1" smtClean="0">
                          <a:effectLst>
                            <a:outerShdw blurRad="38100" dist="38100" dir="2700000" algn="tl">
                              <a:srgbClr val="000000">
                                <a:alpha val="43137"/>
                              </a:srgbClr>
                            </a:outerShdw>
                          </a:effectLst>
                          <a:latin typeface="Bodoni MT" pitchFamily="18" charset="0"/>
                        </a:rPr>
                        <a:t>Mr</a:t>
                      </a:r>
                      <a:r>
                        <a:rPr lang="en-US" sz="1900" b="1" baseline="0" dirty="0" smtClean="0">
                          <a:effectLst>
                            <a:outerShdw blurRad="38100" dist="38100" dir="2700000" algn="tl">
                              <a:srgbClr val="000000">
                                <a:alpha val="43137"/>
                              </a:srgbClr>
                            </a:outerShdw>
                          </a:effectLst>
                          <a:latin typeface="Bodoni MT" pitchFamily="18" charset="0"/>
                        </a:rPr>
                        <a:t>  S </a:t>
                      </a:r>
                      <a:r>
                        <a:rPr lang="en-US" sz="1900" b="1" baseline="0" dirty="0" err="1" smtClean="0">
                          <a:effectLst>
                            <a:outerShdw blurRad="38100" dist="38100" dir="2700000" algn="tl">
                              <a:srgbClr val="000000">
                                <a:alpha val="43137"/>
                              </a:srgbClr>
                            </a:outerShdw>
                          </a:effectLst>
                          <a:latin typeface="Bodoni MT" pitchFamily="18" charset="0"/>
                        </a:rPr>
                        <a:t>Raju</a:t>
                      </a:r>
                      <a:endParaRPr lang="en-US" sz="1900" b="1" baseline="0"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extLst>
                  <a:ext uri="{0D108BD9-81ED-4DB2-BD59-A6C34878D82A}">
                    <a16:rowId xmlns="" xmlns:a16="http://schemas.microsoft.com/office/drawing/2014/main" val="10001"/>
                  </a:ext>
                </a:extLst>
              </a:tr>
              <a:tr h="736946">
                <a:tc>
                  <a:txBody>
                    <a:bodyPr/>
                    <a:lstStyle/>
                    <a:p>
                      <a:r>
                        <a:rPr lang="en-US" sz="1900" b="1" dirty="0">
                          <a:effectLst>
                            <a:outerShdw blurRad="38100" dist="38100" dir="2700000" algn="tl">
                              <a:srgbClr val="000000">
                                <a:alpha val="43137"/>
                              </a:srgbClr>
                            </a:outerShdw>
                          </a:effectLst>
                          <a:latin typeface="Bodoni MT" pitchFamily="18" charset="0"/>
                        </a:rPr>
                        <a:t>Yoga</a:t>
                      </a:r>
                    </a:p>
                  </a:txBody>
                  <a:tcPr>
                    <a:solidFill>
                      <a:schemeClr val="accent2">
                        <a:lumMod val="75000"/>
                        <a:alpha val="61000"/>
                      </a:schemeClr>
                    </a:solidFill>
                  </a:tcPr>
                </a:tc>
                <a:tc>
                  <a:txBody>
                    <a:bodyPr/>
                    <a:lstStyle/>
                    <a:p>
                      <a:r>
                        <a:rPr lang="en-US" sz="1900" b="1" kern="1200" baseline="0" dirty="0">
                          <a:solidFill>
                            <a:schemeClr val="tx1"/>
                          </a:solidFill>
                          <a:effectLst>
                            <a:outerShdw blurRad="38100" dist="38100" dir="2700000" algn="tl">
                              <a:srgbClr val="000000">
                                <a:alpha val="43137"/>
                              </a:srgbClr>
                            </a:outerShdw>
                          </a:effectLst>
                          <a:latin typeface="Bodoni MT" pitchFamily="18" charset="0"/>
                          <a:ea typeface="+mn-ea"/>
                          <a:cs typeface="+mn-cs"/>
                        </a:rPr>
                        <a:t>Dr Satya Vani</a:t>
                      </a:r>
                    </a:p>
                  </a:txBody>
                  <a:tcPr>
                    <a:solidFill>
                      <a:schemeClr val="accent2">
                        <a:lumMod val="75000"/>
                        <a:alpha val="61000"/>
                      </a:schemeClr>
                    </a:solidFill>
                  </a:tcPr>
                </a:tc>
                <a:extLst>
                  <a:ext uri="{0D108BD9-81ED-4DB2-BD59-A6C34878D82A}">
                    <a16:rowId xmlns="" xmlns:a16="http://schemas.microsoft.com/office/drawing/2014/main" val="10002"/>
                  </a:ext>
                </a:extLst>
              </a:tr>
              <a:tr h="736946">
                <a:tc>
                  <a:txBody>
                    <a:bodyPr/>
                    <a:lstStyle/>
                    <a:p>
                      <a:r>
                        <a:rPr lang="en-US" sz="1900" b="1" dirty="0">
                          <a:effectLst>
                            <a:outerShdw blurRad="38100" dist="38100" dir="2700000" algn="tl">
                              <a:srgbClr val="000000">
                                <a:alpha val="43137"/>
                              </a:srgbClr>
                            </a:outerShdw>
                          </a:effectLst>
                          <a:latin typeface="Bodoni MT" pitchFamily="18" charset="0"/>
                        </a:rPr>
                        <a:t>Health &amp; Physical  Education</a:t>
                      </a:r>
                    </a:p>
                  </a:txBody>
                  <a:tcPr>
                    <a:solidFill>
                      <a:schemeClr val="accent2">
                        <a:lumMod val="75000"/>
                        <a:alpha val="61000"/>
                      </a:schemeClr>
                    </a:solidFill>
                  </a:tcPr>
                </a:tc>
                <a:tc>
                  <a:txBody>
                    <a:bodyPr/>
                    <a:lstStyle/>
                    <a:p>
                      <a:r>
                        <a:rPr lang="en-US" sz="1900" b="1" dirty="0" err="1" smtClean="0">
                          <a:effectLst>
                            <a:outerShdw blurRad="38100" dist="38100" dir="2700000" algn="tl">
                              <a:srgbClr val="000000">
                                <a:alpha val="43137"/>
                              </a:srgbClr>
                            </a:outerShdw>
                          </a:effectLst>
                          <a:latin typeface="Bodoni MT" pitchFamily="18" charset="0"/>
                        </a:rPr>
                        <a:t>Mr</a:t>
                      </a:r>
                      <a:r>
                        <a:rPr lang="en-US" sz="1900" b="1" dirty="0" smtClean="0">
                          <a:effectLst>
                            <a:outerShdw blurRad="38100" dist="38100" dir="2700000" algn="tl">
                              <a:srgbClr val="000000">
                                <a:alpha val="43137"/>
                              </a:srgbClr>
                            </a:outerShdw>
                          </a:effectLst>
                          <a:latin typeface="Bodoni MT" pitchFamily="18" charset="0"/>
                        </a:rPr>
                        <a:t> </a:t>
                      </a:r>
                      <a:r>
                        <a:rPr lang="en-US" sz="1900" b="1" dirty="0">
                          <a:effectLst>
                            <a:outerShdw blurRad="38100" dist="38100" dir="2700000" algn="tl">
                              <a:srgbClr val="000000">
                                <a:alpha val="43137"/>
                              </a:srgbClr>
                            </a:outerShdw>
                          </a:effectLst>
                          <a:latin typeface="Bodoni MT" pitchFamily="18" charset="0"/>
                        </a:rPr>
                        <a:t>V R Prasad</a:t>
                      </a:r>
                    </a:p>
                  </a:txBody>
                  <a:tcPr>
                    <a:solidFill>
                      <a:schemeClr val="accent2">
                        <a:lumMod val="75000"/>
                        <a:alpha val="61000"/>
                      </a:schemeClr>
                    </a:solidFill>
                  </a:tcPr>
                </a:tc>
                <a:extLst>
                  <a:ext uri="{0D108BD9-81ED-4DB2-BD59-A6C34878D82A}">
                    <a16:rowId xmlns="" xmlns:a16="http://schemas.microsoft.com/office/drawing/2014/main" val="10003"/>
                  </a:ext>
                </a:extLst>
              </a:tr>
              <a:tr h="736946">
                <a:tc>
                  <a:txBody>
                    <a:bodyPr/>
                    <a:lstStyle/>
                    <a:p>
                      <a:r>
                        <a:rPr lang="en-US" sz="1900" b="1" dirty="0">
                          <a:effectLst>
                            <a:outerShdw blurRad="38100" dist="38100" dir="2700000" algn="tl">
                              <a:srgbClr val="000000">
                                <a:alpha val="43137"/>
                              </a:srgbClr>
                            </a:outerShdw>
                          </a:effectLst>
                          <a:latin typeface="Bodoni MT" pitchFamily="18" charset="0"/>
                        </a:rPr>
                        <a:t>General Studies</a:t>
                      </a:r>
                    </a:p>
                  </a:txBody>
                  <a:tcPr>
                    <a:solidFill>
                      <a:schemeClr val="accent2">
                        <a:lumMod val="75000"/>
                        <a:alpha val="61000"/>
                      </a:schemeClr>
                    </a:solidFill>
                  </a:tcPr>
                </a:tc>
                <a:tc>
                  <a:txBody>
                    <a:bodyPr/>
                    <a:lstStyle/>
                    <a:p>
                      <a:r>
                        <a:rPr lang="en-US" sz="1900" b="1" dirty="0" err="1" smtClean="0">
                          <a:effectLst>
                            <a:outerShdw blurRad="38100" dist="38100" dir="2700000" algn="tl">
                              <a:srgbClr val="000000">
                                <a:alpha val="43137"/>
                              </a:srgbClr>
                            </a:outerShdw>
                          </a:effectLst>
                          <a:latin typeface="Bodoni MT" pitchFamily="18" charset="0"/>
                        </a:rPr>
                        <a:t>Mr</a:t>
                      </a:r>
                      <a:r>
                        <a:rPr lang="en-US" sz="1900" b="1" dirty="0" smtClean="0">
                          <a:effectLst>
                            <a:outerShdw blurRad="38100" dist="38100" dir="2700000" algn="tl">
                              <a:srgbClr val="000000">
                                <a:alpha val="43137"/>
                              </a:srgbClr>
                            </a:outerShdw>
                          </a:effectLst>
                          <a:latin typeface="Bodoni MT" pitchFamily="18" charset="0"/>
                        </a:rPr>
                        <a:t>  </a:t>
                      </a:r>
                      <a:r>
                        <a:rPr lang="en-US" sz="1900" b="1" dirty="0" err="1" smtClean="0">
                          <a:effectLst>
                            <a:outerShdw blurRad="38100" dist="38100" dir="2700000" algn="tl">
                              <a:srgbClr val="000000">
                                <a:alpha val="43137"/>
                              </a:srgbClr>
                            </a:outerShdw>
                          </a:effectLst>
                          <a:latin typeface="Bodoni MT" pitchFamily="18" charset="0"/>
                        </a:rPr>
                        <a:t>Satya</a:t>
                      </a:r>
                      <a:r>
                        <a:rPr lang="en-US" sz="1900" b="1" dirty="0" smtClean="0">
                          <a:effectLst>
                            <a:outerShdw blurRad="38100" dist="38100" dir="2700000" algn="tl">
                              <a:srgbClr val="000000">
                                <a:alpha val="43137"/>
                              </a:srgbClr>
                            </a:outerShdw>
                          </a:effectLst>
                          <a:latin typeface="Bodoni MT" pitchFamily="18" charset="0"/>
                        </a:rPr>
                        <a:t> </a:t>
                      </a:r>
                      <a:r>
                        <a:rPr lang="en-US" sz="1900" b="1" dirty="0" err="1" smtClean="0">
                          <a:effectLst>
                            <a:outerShdw blurRad="38100" dist="38100" dir="2700000" algn="tl">
                              <a:srgbClr val="000000">
                                <a:alpha val="43137"/>
                              </a:srgbClr>
                            </a:outerShdw>
                          </a:effectLst>
                          <a:latin typeface="Bodoni MT" pitchFamily="18" charset="0"/>
                        </a:rPr>
                        <a:t>prasad</a:t>
                      </a:r>
                      <a:endParaRPr lang="en-US" sz="1900" b="1" dirty="0">
                        <a:effectLst>
                          <a:outerShdw blurRad="38100" dist="38100" dir="2700000" algn="tl">
                            <a:srgbClr val="000000">
                              <a:alpha val="43137"/>
                            </a:srgbClr>
                          </a:outerShdw>
                        </a:effectLst>
                        <a:latin typeface="Bodoni MT" pitchFamily="18" charset="0"/>
                      </a:endParaRPr>
                    </a:p>
                  </a:txBody>
                  <a:tcPr>
                    <a:solidFill>
                      <a:schemeClr val="accent2">
                        <a:lumMod val="75000"/>
                        <a:alpha val="61000"/>
                      </a:schemeClr>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 xmlns:p14="http://schemas.microsoft.com/office/powerpoint/2010/main" val="1928286824"/>
      </p:ext>
    </p:extLst>
  </p:cSld>
  <p:clrMapOvr>
    <a:overrideClrMapping bg1="lt1" tx1="dk1" bg2="lt2" tx2="dk2" accent1="accent1" accent2="accent2" accent3="accent3" accent4="accent4" accent5="accent5" accent6="accent6" hlink="hlink" folHlink="folHlink"/>
  </p:clrMapOvr>
  <p:transition spd="slow">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14313" y="71438"/>
            <a:ext cx="8643937" cy="6643687"/>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3"/>
          <p:cNvGrpSpPr>
            <a:grpSpLocks/>
          </p:cNvGrpSpPr>
          <p:nvPr/>
        </p:nvGrpSpPr>
        <p:grpSpPr bwMode="auto">
          <a:xfrm>
            <a:off x="422275" y="571500"/>
            <a:ext cx="8007350" cy="5919788"/>
            <a:chOff x="45643" y="372470"/>
            <a:chExt cx="9592225" cy="6181728"/>
          </a:xfrm>
        </p:grpSpPr>
        <p:sp>
          <p:nvSpPr>
            <p:cNvPr id="5" name="Oval 4"/>
            <p:cNvSpPr/>
            <p:nvPr/>
          </p:nvSpPr>
          <p:spPr>
            <a:xfrm rot="5400000">
              <a:off x="3262935" y="1734561"/>
              <a:ext cx="3380141" cy="3394553"/>
            </a:xfrm>
            <a:prstGeom prst="ellipse">
              <a:avLst/>
            </a:prstGeom>
            <a:solidFill>
              <a:schemeClr val="tx1">
                <a:lumMod val="95000"/>
              </a:schemeClr>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endParaRPr lang="en-US" b="1" dirty="0">
                <a:solidFill>
                  <a:srgbClr val="000066"/>
                </a:solidFill>
                <a:effectLst>
                  <a:innerShdw blurRad="63500" dist="50800" dir="16200000">
                    <a:prstClr val="black">
                      <a:alpha val="50000"/>
                    </a:prstClr>
                  </a:innerShdw>
                </a:effectLst>
              </a:endParaRPr>
            </a:p>
          </p:txBody>
        </p:sp>
        <p:sp>
          <p:nvSpPr>
            <p:cNvPr id="6" name="Flowchart: Connector 5"/>
            <p:cNvSpPr/>
            <p:nvPr/>
          </p:nvSpPr>
          <p:spPr>
            <a:xfrm rot="5400000">
              <a:off x="2559623" y="2245242"/>
              <a:ext cx="780123" cy="783578"/>
            </a:xfrm>
            <a:prstGeom prst="flowChartConnector">
              <a:avLst/>
            </a:prstGeom>
            <a:solidFill>
              <a:schemeClr val="tx1">
                <a:lumMod val="75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lowchart: Connector 6"/>
            <p:cNvSpPr/>
            <p:nvPr/>
          </p:nvSpPr>
          <p:spPr>
            <a:xfrm rot="5400000">
              <a:off x="3355088" y="1318308"/>
              <a:ext cx="780123" cy="783578"/>
            </a:xfrm>
            <a:prstGeom prst="flowChartConnector">
              <a:avLst/>
            </a:prstGeom>
            <a:solidFill>
              <a:srgbClr val="7030A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lowchart: Connector 7"/>
            <p:cNvSpPr/>
            <p:nvPr/>
          </p:nvSpPr>
          <p:spPr>
            <a:xfrm rot="5400000">
              <a:off x="4562938" y="959181"/>
              <a:ext cx="780123" cy="783578"/>
            </a:xfrm>
            <a:prstGeom prst="flowChartConnector">
              <a:avLst/>
            </a:prstGeom>
            <a:solidFill>
              <a:schemeClr val="accent5">
                <a:lumMod val="5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9" name="Flowchart: Connector 8"/>
            <p:cNvSpPr/>
            <p:nvPr/>
          </p:nvSpPr>
          <p:spPr>
            <a:xfrm rot="5400000">
              <a:off x="5765173" y="1318308"/>
              <a:ext cx="780123" cy="783578"/>
            </a:xfrm>
            <a:prstGeom prst="flowChartConnector">
              <a:avLst/>
            </a:prstGeom>
            <a:solidFill>
              <a:srgbClr val="FF990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lowchart: Connector 9"/>
            <p:cNvSpPr/>
            <p:nvPr/>
          </p:nvSpPr>
          <p:spPr>
            <a:xfrm rot="5400000">
              <a:off x="6548751" y="2313691"/>
              <a:ext cx="780123" cy="783578"/>
            </a:xfrm>
            <a:prstGeom prst="flowChartConnector">
              <a:avLst/>
            </a:prstGeom>
            <a:solidFill>
              <a:schemeClr val="accent4">
                <a:lumMod val="60000"/>
                <a:lumOff val="4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lowchart: Connector 10"/>
            <p:cNvSpPr/>
            <p:nvPr/>
          </p:nvSpPr>
          <p:spPr>
            <a:xfrm rot="5400000">
              <a:off x="6574551" y="3703520"/>
              <a:ext cx="780123" cy="783578"/>
            </a:xfrm>
            <a:prstGeom prst="flowChartConnector">
              <a:avLst/>
            </a:prstGeom>
            <a:solidFill>
              <a:schemeClr val="accent5">
                <a:lumMod val="40000"/>
                <a:lumOff val="6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lowchart: Connector 11"/>
            <p:cNvSpPr/>
            <p:nvPr/>
          </p:nvSpPr>
          <p:spPr>
            <a:xfrm rot="5400000">
              <a:off x="4562937" y="5149557"/>
              <a:ext cx="780123" cy="783578"/>
            </a:xfrm>
            <a:prstGeom prst="flowChartConnector">
              <a:avLst/>
            </a:prstGeom>
            <a:solidFill>
              <a:schemeClr val="accent1">
                <a:lumMod val="60000"/>
                <a:lumOff val="4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lowchart: Connector 12"/>
            <p:cNvSpPr/>
            <p:nvPr/>
          </p:nvSpPr>
          <p:spPr>
            <a:xfrm rot="5400000">
              <a:off x="3355087" y="4770583"/>
              <a:ext cx="780123" cy="783578"/>
            </a:xfrm>
            <a:prstGeom prst="flowChartConnector">
              <a:avLst/>
            </a:prstGeom>
            <a:solidFill>
              <a:srgbClr val="FFFF0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lowchart: Connector 13"/>
            <p:cNvSpPr/>
            <p:nvPr/>
          </p:nvSpPr>
          <p:spPr>
            <a:xfrm rot="5400000">
              <a:off x="2542081" y="3727269"/>
              <a:ext cx="780123" cy="783578"/>
            </a:xfrm>
            <a:prstGeom prst="flowChartConnector">
              <a:avLst/>
            </a:prstGeom>
            <a:solidFill>
              <a:srgbClr val="C0000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ounded Rectangle 14"/>
            <p:cNvSpPr/>
            <p:nvPr/>
          </p:nvSpPr>
          <p:spPr>
            <a:xfrm>
              <a:off x="6450602" y="960970"/>
              <a:ext cx="2257330" cy="651493"/>
            </a:xfrm>
            <a:prstGeom prst="roundRect">
              <a:avLst>
                <a:gd name="adj" fmla="val 50000"/>
              </a:avLst>
            </a:prstGeom>
            <a:solidFill>
              <a:srgbClr val="FF990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2060"/>
                  </a:solidFill>
                  <a:effectLst>
                    <a:outerShdw blurRad="38100" dist="38100" dir="2700000" algn="tl">
                      <a:srgbClr val="000000">
                        <a:alpha val="43137"/>
                      </a:srgbClr>
                    </a:outerShdw>
                  </a:effectLst>
                </a:rPr>
                <a:t>CRAFTS</a:t>
              </a:r>
            </a:p>
          </p:txBody>
        </p:sp>
        <p:sp>
          <p:nvSpPr>
            <p:cNvPr id="16" name="Rounded Rectangle 15"/>
            <p:cNvSpPr/>
            <p:nvPr/>
          </p:nvSpPr>
          <p:spPr>
            <a:xfrm>
              <a:off x="7365325" y="2315346"/>
              <a:ext cx="2259231" cy="547056"/>
            </a:xfrm>
            <a:prstGeom prst="roundRect">
              <a:avLst>
                <a:gd name="adj" fmla="val 50000"/>
              </a:avLst>
            </a:prstGeom>
            <a:solidFill>
              <a:schemeClr val="accent4">
                <a:lumMod val="60000"/>
                <a:lumOff val="4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2060"/>
                  </a:solidFill>
                  <a:effectLst>
                    <a:outerShdw blurRad="38100" dist="38100" dir="2700000" algn="tl">
                      <a:srgbClr val="000000">
                        <a:alpha val="43137"/>
                      </a:srgbClr>
                    </a:outerShdw>
                  </a:effectLst>
                </a:rPr>
                <a:t>DANCE</a:t>
              </a:r>
            </a:p>
          </p:txBody>
        </p:sp>
        <p:sp>
          <p:nvSpPr>
            <p:cNvPr id="17" name="Rounded Rectangle 16"/>
            <p:cNvSpPr/>
            <p:nvPr/>
          </p:nvSpPr>
          <p:spPr>
            <a:xfrm>
              <a:off x="7380539" y="3835498"/>
              <a:ext cx="2257329" cy="537109"/>
            </a:xfrm>
            <a:prstGeom prst="roundRect">
              <a:avLst>
                <a:gd name="adj" fmla="val 50000"/>
              </a:avLst>
            </a:prstGeom>
            <a:solidFill>
              <a:srgbClr val="CCFFCC"/>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2060"/>
                  </a:solidFill>
                  <a:effectLst>
                    <a:outerShdw blurRad="38100" dist="38100" dir="2700000" algn="tl">
                      <a:srgbClr val="000000">
                        <a:alpha val="43137"/>
                      </a:srgbClr>
                    </a:outerShdw>
                  </a:effectLst>
                </a:rPr>
                <a:t>QUIZ</a:t>
              </a:r>
            </a:p>
          </p:txBody>
        </p:sp>
        <p:sp>
          <p:nvSpPr>
            <p:cNvPr id="18" name="Rounded Rectangle 17"/>
            <p:cNvSpPr/>
            <p:nvPr/>
          </p:nvSpPr>
          <p:spPr>
            <a:xfrm>
              <a:off x="45643" y="3835498"/>
              <a:ext cx="2474125" cy="649836"/>
            </a:xfrm>
            <a:prstGeom prst="roundRect">
              <a:avLst>
                <a:gd name="adj" fmla="val 50000"/>
              </a:avLst>
            </a:prstGeom>
            <a:solidFill>
              <a:srgbClr val="C0000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effectLst>
                    <a:outerShdw blurRad="38100" dist="38100" dir="2700000" algn="tl">
                      <a:srgbClr val="000000">
                        <a:alpha val="43137"/>
                      </a:srgbClr>
                    </a:outerShdw>
                  </a:effectLst>
                </a:rPr>
                <a:t>YOGA</a:t>
              </a:r>
            </a:p>
          </p:txBody>
        </p:sp>
        <p:sp>
          <p:nvSpPr>
            <p:cNvPr id="19" name="Rounded Rectangle 18"/>
            <p:cNvSpPr/>
            <p:nvPr/>
          </p:nvSpPr>
          <p:spPr>
            <a:xfrm>
              <a:off x="277652" y="2315346"/>
              <a:ext cx="2257330" cy="618339"/>
            </a:xfrm>
            <a:prstGeom prst="roundRect">
              <a:avLst>
                <a:gd name="adj" fmla="val 50000"/>
              </a:avLst>
            </a:prstGeom>
            <a:solidFill>
              <a:schemeClr val="tx1">
                <a:lumMod val="75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effectLst>
                    <a:outerShdw blurRad="38100" dist="38100" dir="2700000" algn="tl">
                      <a:srgbClr val="000000">
                        <a:alpha val="43137"/>
                      </a:srgbClr>
                    </a:outerShdw>
                  </a:effectLst>
                </a:rPr>
                <a:t>DEBATES</a:t>
              </a:r>
            </a:p>
          </p:txBody>
        </p:sp>
        <p:sp>
          <p:nvSpPr>
            <p:cNvPr id="20" name="Rounded Rectangle 19"/>
            <p:cNvSpPr/>
            <p:nvPr/>
          </p:nvSpPr>
          <p:spPr>
            <a:xfrm>
              <a:off x="3539085" y="5970672"/>
              <a:ext cx="2863975" cy="583526"/>
            </a:xfrm>
            <a:prstGeom prst="roundRect">
              <a:avLst>
                <a:gd name="adj" fmla="val 50000"/>
              </a:avLst>
            </a:prstGeom>
            <a:solidFill>
              <a:schemeClr val="accent1">
                <a:lumMod val="60000"/>
                <a:lumOff val="4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2060"/>
                  </a:solidFill>
                  <a:effectLst>
                    <a:outerShdw blurRad="38100" dist="38100" dir="2700000" algn="tl">
                      <a:srgbClr val="000000">
                        <a:alpha val="43137"/>
                      </a:srgbClr>
                    </a:outerShdw>
                  </a:effectLst>
                </a:rPr>
                <a:t>PANEL DISCUSSION</a:t>
              </a:r>
            </a:p>
          </p:txBody>
        </p:sp>
        <p:sp>
          <p:nvSpPr>
            <p:cNvPr id="21" name="Rounded Rectangle 20"/>
            <p:cNvSpPr/>
            <p:nvPr/>
          </p:nvSpPr>
          <p:spPr>
            <a:xfrm>
              <a:off x="1118207" y="5120249"/>
              <a:ext cx="2257330" cy="611708"/>
            </a:xfrm>
            <a:prstGeom prst="roundRect">
              <a:avLst>
                <a:gd name="adj" fmla="val 50000"/>
              </a:avLst>
            </a:prstGeom>
            <a:solidFill>
              <a:srgbClr val="FFFF0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2060"/>
                  </a:solidFill>
                  <a:effectLst>
                    <a:outerShdw blurRad="38100" dist="38100" dir="2700000" algn="tl">
                      <a:srgbClr val="000000">
                        <a:alpha val="43137"/>
                      </a:srgbClr>
                    </a:outerShdw>
                  </a:effectLst>
                </a:rPr>
                <a:t>COOKING</a:t>
              </a:r>
            </a:p>
          </p:txBody>
        </p:sp>
        <p:sp>
          <p:nvSpPr>
            <p:cNvPr id="22" name="Rounded Rectangle 21"/>
            <p:cNvSpPr/>
            <p:nvPr/>
          </p:nvSpPr>
          <p:spPr>
            <a:xfrm>
              <a:off x="1173358" y="960970"/>
              <a:ext cx="2257329" cy="651493"/>
            </a:xfrm>
            <a:prstGeom prst="roundRect">
              <a:avLst>
                <a:gd name="adj" fmla="val 50000"/>
              </a:avLst>
            </a:prstGeom>
            <a:solidFill>
              <a:srgbClr val="7030A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C000"/>
                  </a:solidFill>
                  <a:effectLst>
                    <a:outerShdw blurRad="38100" dist="38100" dir="2700000" algn="tl">
                      <a:srgbClr val="000000">
                        <a:alpha val="43137"/>
                      </a:srgbClr>
                    </a:outerShdw>
                  </a:effectLst>
                </a:rPr>
                <a:t>SINGING</a:t>
              </a:r>
            </a:p>
          </p:txBody>
        </p:sp>
        <p:sp>
          <p:nvSpPr>
            <p:cNvPr id="23" name="Rounded Rectangle 22"/>
            <p:cNvSpPr/>
            <p:nvPr/>
          </p:nvSpPr>
          <p:spPr>
            <a:xfrm>
              <a:off x="3818636" y="372470"/>
              <a:ext cx="2257330" cy="538767"/>
            </a:xfrm>
            <a:prstGeom prst="roundRect">
              <a:avLst>
                <a:gd name="adj" fmla="val 50000"/>
              </a:avLst>
            </a:prstGeom>
            <a:solidFill>
              <a:schemeClr val="accent5">
                <a:lumMod val="5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C000"/>
                  </a:solidFill>
                  <a:effectLst>
                    <a:outerShdw blurRad="38100" dist="38100" dir="2700000" algn="tl">
                      <a:srgbClr val="000000">
                        <a:alpha val="43137"/>
                      </a:srgbClr>
                    </a:outerShdw>
                  </a:effectLst>
                </a:rPr>
                <a:t>MIME</a:t>
              </a:r>
            </a:p>
          </p:txBody>
        </p:sp>
        <p:sp>
          <p:nvSpPr>
            <p:cNvPr id="62505" name="TextBox 23"/>
            <p:cNvSpPr txBox="1">
              <a:spLocks noChangeArrowheads="1"/>
            </p:cNvSpPr>
            <p:nvPr/>
          </p:nvSpPr>
          <p:spPr bwMode="auto">
            <a:xfrm>
              <a:off x="3246796" y="3058322"/>
              <a:ext cx="3406318" cy="867767"/>
            </a:xfrm>
            <a:prstGeom prst="rect">
              <a:avLst/>
            </a:prstGeom>
            <a:solidFill>
              <a:schemeClr val="accent2">
                <a:lumMod val="75000"/>
              </a:schemeClr>
            </a:solidFill>
            <a:ln w="9525">
              <a:noFill/>
              <a:miter lim="800000"/>
              <a:headEnd/>
              <a:tailEnd/>
            </a:ln>
          </p:spPr>
          <p:txBody>
            <a:bodyPr>
              <a:spAutoFit/>
            </a:bodyPr>
            <a:lstStyle/>
            <a:p>
              <a:pPr algn="ctr"/>
              <a:r>
                <a:rPr lang="en-US" altLang="en-US" sz="2400" b="1" dirty="0">
                  <a:solidFill>
                    <a:srgbClr val="FFC000"/>
                  </a:solidFill>
                </a:rPr>
                <a:t>CO-CURRICULAR</a:t>
              </a:r>
            </a:p>
            <a:p>
              <a:pPr algn="ctr"/>
              <a:r>
                <a:rPr lang="en-US" altLang="en-US" sz="2400" b="1" dirty="0">
                  <a:solidFill>
                    <a:srgbClr val="FFC000"/>
                  </a:solidFill>
                </a:rPr>
                <a:t>ACTIVITIES</a:t>
              </a:r>
            </a:p>
          </p:txBody>
        </p:sp>
        <p:sp>
          <p:nvSpPr>
            <p:cNvPr id="25" name="Flowchart: Connector 24"/>
            <p:cNvSpPr/>
            <p:nvPr/>
          </p:nvSpPr>
          <p:spPr>
            <a:xfrm rot="5400000">
              <a:off x="5765172" y="4759495"/>
              <a:ext cx="780123" cy="783578"/>
            </a:xfrm>
            <a:prstGeom prst="flowChartConnector">
              <a:avLst/>
            </a:prstGeom>
            <a:solidFill>
              <a:srgbClr val="FFCC99"/>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ounded Rectangle 25"/>
            <p:cNvSpPr/>
            <p:nvPr/>
          </p:nvSpPr>
          <p:spPr>
            <a:xfrm>
              <a:off x="6524769" y="5120249"/>
              <a:ext cx="3090278" cy="611708"/>
            </a:xfrm>
            <a:prstGeom prst="roundRect">
              <a:avLst>
                <a:gd name="adj" fmla="val 50000"/>
              </a:avLst>
            </a:prstGeom>
            <a:solidFill>
              <a:srgbClr val="FFCC99"/>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2060"/>
                  </a:solidFill>
                  <a:effectLst>
                    <a:outerShdw blurRad="38100" dist="38100" dir="2700000" algn="tl">
                      <a:srgbClr val="000000">
                        <a:alpha val="43137"/>
                      </a:srgbClr>
                    </a:outerShdw>
                  </a:effectLst>
                </a:rPr>
                <a:t>INSTRUMENTAL MUSIC</a:t>
              </a:r>
            </a:p>
          </p:txBody>
        </p:sp>
      </p:gr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4313" y="71438"/>
            <a:ext cx="8643937" cy="6643687"/>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 name="Group 3"/>
          <p:cNvGrpSpPr>
            <a:grpSpLocks/>
          </p:cNvGrpSpPr>
          <p:nvPr/>
        </p:nvGrpSpPr>
        <p:grpSpPr bwMode="auto">
          <a:xfrm>
            <a:off x="500063" y="201613"/>
            <a:ext cx="8072437" cy="6354762"/>
            <a:chOff x="499628" y="202797"/>
            <a:chExt cx="8073300" cy="6352721"/>
          </a:xfrm>
        </p:grpSpPr>
        <p:pic>
          <p:nvPicPr>
            <p:cNvPr id="63494" name="Picture 2" descr="Best Extracurricular Activities Royalty-Free Images, Stock Photos &amp;  Pictures | Shutterstock"/>
            <p:cNvPicPr>
              <a:picLocks noChangeAspect="1" noChangeArrowheads="1"/>
            </p:cNvPicPr>
            <p:nvPr/>
          </p:nvPicPr>
          <p:blipFill>
            <a:blip r:embed="rId2"/>
            <a:srcRect l="4326" t="8374" r="2750" b="54610"/>
            <a:stretch>
              <a:fillRect/>
            </a:stretch>
          </p:blipFill>
          <p:spPr bwMode="auto">
            <a:xfrm>
              <a:off x="499628" y="202797"/>
              <a:ext cx="8073300" cy="1642026"/>
            </a:xfrm>
            <a:prstGeom prst="rect">
              <a:avLst/>
            </a:prstGeom>
            <a:noFill/>
            <a:ln w="9525">
              <a:noFill/>
              <a:miter lim="800000"/>
              <a:headEnd/>
              <a:tailEnd/>
            </a:ln>
          </p:spPr>
        </p:pic>
        <p:pic>
          <p:nvPicPr>
            <p:cNvPr id="63495" name="Picture 4" descr="Best Extracurricular Activities Royalty-Free Images, Stock Photos &amp;  Pictures | Shutterstock"/>
            <p:cNvPicPr>
              <a:picLocks noChangeAspect="1" noChangeArrowheads="1"/>
            </p:cNvPicPr>
            <p:nvPr/>
          </p:nvPicPr>
          <p:blipFill>
            <a:blip r:embed="rId2"/>
            <a:srcRect t="49838" b="20857"/>
            <a:stretch>
              <a:fillRect/>
            </a:stretch>
          </p:blipFill>
          <p:spPr bwMode="auto">
            <a:xfrm>
              <a:off x="713962" y="5373216"/>
              <a:ext cx="7716075" cy="1182302"/>
            </a:xfrm>
            <a:prstGeom prst="rect">
              <a:avLst/>
            </a:prstGeom>
            <a:noFill/>
            <a:ln w="9525">
              <a:noFill/>
              <a:miter lim="800000"/>
              <a:headEnd/>
              <a:tailEnd/>
            </a:ln>
          </p:spPr>
        </p:pic>
      </p:grpSp>
      <p:sp>
        <p:nvSpPr>
          <p:cNvPr id="2" name="Text Box 2"/>
          <p:cNvSpPr txBox="1">
            <a:spLocks noChangeArrowheads="1"/>
          </p:cNvSpPr>
          <p:nvPr/>
        </p:nvSpPr>
        <p:spPr bwMode="auto">
          <a:xfrm>
            <a:off x="0" y="-99392"/>
            <a:ext cx="9144000" cy="754437"/>
          </a:xfrm>
          <a:prstGeom prst="rect">
            <a:avLst/>
          </a:prstGeom>
          <a:noFill/>
          <a:ln w="9525">
            <a:noFill/>
            <a:miter lim="800000"/>
            <a:headEnd/>
            <a:tailEnd/>
          </a:ln>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342900" indent="-342900" algn="ctr" eaLnBrk="1" fontAlgn="auto" hangingPunct="1">
              <a:lnSpc>
                <a:spcPct val="150000"/>
              </a:lnSpc>
              <a:spcBef>
                <a:spcPts val="0"/>
              </a:spcBef>
              <a:spcAft>
                <a:spcPts val="0"/>
              </a:spcAft>
              <a:defRPr/>
            </a:pPr>
            <a:r>
              <a:rPr lang="en-US" sz="3200" b="1" u="sng" dirty="0">
                <a:solidFill>
                  <a:srgbClr val="002060"/>
                </a:solidFill>
                <a:latin typeface="Arial Black" pitchFamily="34" charset="0"/>
                <a:ea typeface="Times New Roman" pitchFamily="18" charset="0"/>
              </a:rPr>
              <a:t>CO-CURRICULAR ACTIVITIES</a:t>
            </a:r>
            <a:endParaRPr lang="en-US" sz="3200" b="1" u="sng" spc="-100" dirty="0">
              <a:ln/>
              <a:solidFill>
                <a:srgbClr val="002060"/>
              </a:solidFill>
              <a:latin typeface="Arial Black" pitchFamily="34" charset="0"/>
              <a:cs typeface="Calibri" pitchFamily="34" charset="0"/>
            </a:endParaRPr>
          </a:p>
        </p:txBody>
      </p:sp>
      <p:sp>
        <p:nvSpPr>
          <p:cNvPr id="3" name="TextBox 2"/>
          <p:cNvSpPr txBox="1"/>
          <p:nvPr/>
        </p:nvSpPr>
        <p:spPr>
          <a:xfrm>
            <a:off x="500063" y="1844675"/>
            <a:ext cx="8072437" cy="3540125"/>
          </a:xfrm>
          <a:prstGeom prst="rect">
            <a:avLst/>
          </a:prstGeom>
          <a:noFill/>
        </p:spPr>
        <p:txBody>
          <a:bodyPr>
            <a:spAutoFit/>
          </a:bodyPr>
          <a:lstStyle/>
          <a:p>
            <a:pPr>
              <a:defRPr/>
            </a:pPr>
            <a:r>
              <a:rPr lang="en-IN" sz="2000" b="1" dirty="0">
                <a:solidFill>
                  <a:srgbClr val="FF0000"/>
                </a:solidFill>
                <a:latin typeface="Arial Black" pitchFamily="34" charset="0"/>
              </a:rPr>
              <a:t>HOUSES:</a:t>
            </a:r>
          </a:p>
          <a:p>
            <a:pPr>
              <a:defRPr/>
            </a:pPr>
            <a:endParaRPr lang="en-IN" sz="1400" b="1" dirty="0">
              <a:solidFill>
                <a:srgbClr val="002060"/>
              </a:solidFill>
              <a:latin typeface="Arial Black" pitchFamily="34" charset="0"/>
            </a:endParaRPr>
          </a:p>
          <a:p>
            <a:pPr algn="just">
              <a:defRPr/>
            </a:pPr>
            <a:r>
              <a:rPr lang="en-IN" sz="2000" b="1" dirty="0">
                <a:solidFill>
                  <a:srgbClr val="002060"/>
                </a:solidFill>
                <a:latin typeface="Arial Black" pitchFamily="34" charset="0"/>
              </a:rPr>
              <a:t>	The School has a House System with the aim of fostering team spirit and healthy competition among students. The students are divided into four houses-</a:t>
            </a:r>
          </a:p>
          <a:p>
            <a:pPr algn="just">
              <a:defRPr/>
            </a:pPr>
            <a:r>
              <a:rPr lang="en-IN" sz="2000" b="1" dirty="0" err="1">
                <a:solidFill>
                  <a:srgbClr val="002060"/>
                </a:solidFill>
                <a:latin typeface="Arial Black" pitchFamily="34" charset="0"/>
              </a:rPr>
              <a:t>Dunagiri</a:t>
            </a:r>
            <a:r>
              <a:rPr lang="en-IN" sz="2000" b="1" dirty="0">
                <a:solidFill>
                  <a:srgbClr val="002060"/>
                </a:solidFill>
                <a:latin typeface="Arial Black" pitchFamily="34" charset="0"/>
              </a:rPr>
              <a:t>, Himgiri, Nilgiri and Udaygiri in Secondary Wing, NSB, Visakhapatnam.</a:t>
            </a:r>
          </a:p>
          <a:p>
            <a:pPr>
              <a:defRPr/>
            </a:pPr>
            <a:endParaRPr lang="en-IN" sz="1200" b="1" dirty="0">
              <a:solidFill>
                <a:srgbClr val="002060"/>
              </a:solidFill>
              <a:latin typeface="Arial Black" pitchFamily="34" charset="0"/>
            </a:endParaRPr>
          </a:p>
          <a:p>
            <a:pPr marL="457200" indent="-457200" algn="just">
              <a:buFontTx/>
              <a:buAutoNum type="arabicPeriod"/>
              <a:defRPr/>
            </a:pPr>
            <a:r>
              <a:rPr lang="en-IN" sz="2000" b="1" dirty="0">
                <a:solidFill>
                  <a:srgbClr val="002060"/>
                </a:solidFill>
                <a:latin typeface="Arial Black" pitchFamily="34" charset="0"/>
              </a:rPr>
              <a:t>Each House is headed by a Captain, a Vice-captain and two Prefects. A member of the teaching staff acts as the House Teacher-in-charge.</a:t>
            </a:r>
          </a:p>
          <a:p>
            <a:pPr>
              <a:defRPr/>
            </a:pPr>
            <a:endParaRPr lang="en-IN" b="1" dirty="0">
              <a:solidFill>
                <a:srgbClr val="002060"/>
              </a:solidFil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313" y="71438"/>
            <a:ext cx="8643937" cy="6643687"/>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5"/>
          <p:cNvGrpSpPr>
            <a:grpSpLocks/>
          </p:cNvGrpSpPr>
          <p:nvPr/>
        </p:nvGrpSpPr>
        <p:grpSpPr bwMode="auto">
          <a:xfrm>
            <a:off x="252413" y="115888"/>
            <a:ext cx="8496300" cy="6496050"/>
            <a:chOff x="251520" y="116632"/>
            <a:chExt cx="8496944" cy="6494093"/>
          </a:xfrm>
        </p:grpSpPr>
        <p:pic>
          <p:nvPicPr>
            <p:cNvPr id="64517" name="Picture 2" descr="Best Extracurricular Activities Royalty-Free Images, Stock Photos &amp;  Pictures | Shutterstock"/>
            <p:cNvPicPr>
              <a:picLocks noChangeAspect="1" noChangeArrowheads="1"/>
            </p:cNvPicPr>
            <p:nvPr/>
          </p:nvPicPr>
          <p:blipFill>
            <a:blip r:embed="rId2"/>
            <a:srcRect l="4326" t="8374" r="2750" b="54610"/>
            <a:stretch>
              <a:fillRect/>
            </a:stretch>
          </p:blipFill>
          <p:spPr bwMode="auto">
            <a:xfrm>
              <a:off x="251520" y="116632"/>
              <a:ext cx="8496944" cy="1728191"/>
            </a:xfrm>
            <a:prstGeom prst="rect">
              <a:avLst/>
            </a:prstGeom>
            <a:noFill/>
            <a:ln w="9525">
              <a:noFill/>
              <a:miter lim="800000"/>
              <a:headEnd/>
              <a:tailEnd/>
            </a:ln>
          </p:spPr>
        </p:pic>
        <p:pic>
          <p:nvPicPr>
            <p:cNvPr id="64518" name="Picture 4" descr="Best Extracurricular Activities Royalty-Free Images, Stock Photos &amp;  Pictures | Shutterstock"/>
            <p:cNvPicPr>
              <a:picLocks noChangeAspect="1" noChangeArrowheads="1"/>
            </p:cNvPicPr>
            <p:nvPr/>
          </p:nvPicPr>
          <p:blipFill>
            <a:blip r:embed="rId2"/>
            <a:srcRect t="49838" b="20857"/>
            <a:stretch>
              <a:fillRect/>
            </a:stretch>
          </p:blipFill>
          <p:spPr bwMode="auto">
            <a:xfrm>
              <a:off x="499627" y="5357392"/>
              <a:ext cx="8179644" cy="1253333"/>
            </a:xfrm>
            <a:prstGeom prst="rect">
              <a:avLst/>
            </a:prstGeom>
            <a:noFill/>
            <a:ln w="9525">
              <a:noFill/>
              <a:miter lim="800000"/>
              <a:headEnd/>
              <a:tailEnd/>
            </a:ln>
          </p:spPr>
        </p:pic>
      </p:grpSp>
      <p:sp>
        <p:nvSpPr>
          <p:cNvPr id="5" name="TextBox 4"/>
          <p:cNvSpPr txBox="1"/>
          <p:nvPr/>
        </p:nvSpPr>
        <p:spPr>
          <a:xfrm>
            <a:off x="827088" y="2274888"/>
            <a:ext cx="7345362" cy="2586037"/>
          </a:xfrm>
          <a:prstGeom prst="rect">
            <a:avLst/>
          </a:prstGeom>
          <a:noFill/>
        </p:spPr>
        <p:txBody>
          <a:bodyPr>
            <a:spAutoFit/>
          </a:bodyPr>
          <a:lstStyle/>
          <a:p>
            <a:pPr algn="just">
              <a:defRPr/>
            </a:pPr>
            <a:r>
              <a:rPr lang="en-IN" b="1" dirty="0">
                <a:solidFill>
                  <a:srgbClr val="002060"/>
                </a:solidFill>
                <a:latin typeface="Arial Black" pitchFamily="34" charset="0"/>
              </a:rPr>
              <a:t>2.  Houses for the new admissions will be allotted by the </a:t>
            </a:r>
          </a:p>
          <a:p>
            <a:pPr algn="just">
              <a:defRPr/>
            </a:pPr>
            <a:r>
              <a:rPr lang="en-IN" b="1" dirty="0">
                <a:solidFill>
                  <a:srgbClr val="002060"/>
                </a:solidFill>
                <a:latin typeface="Arial Black" pitchFamily="34" charset="0"/>
              </a:rPr>
              <a:t>     class teacher.</a:t>
            </a:r>
          </a:p>
          <a:p>
            <a:pPr algn="just">
              <a:defRPr/>
            </a:pPr>
            <a:endParaRPr lang="en-IN" b="1" dirty="0">
              <a:solidFill>
                <a:srgbClr val="002060"/>
              </a:solidFill>
              <a:latin typeface="Arial Black" pitchFamily="34" charset="0"/>
            </a:endParaRPr>
          </a:p>
          <a:p>
            <a:pPr marL="342900" indent="-342900" algn="just">
              <a:buFontTx/>
              <a:buAutoNum type="arabicPeriod" startAt="3"/>
              <a:defRPr/>
            </a:pPr>
            <a:r>
              <a:rPr lang="en-IN" b="1" dirty="0">
                <a:solidFill>
                  <a:srgbClr val="002060"/>
                </a:solidFill>
                <a:latin typeface="Arial Black" pitchFamily="34" charset="0"/>
              </a:rPr>
              <a:t>The Competitions are held house wise.   A student will be allowed to take part in only 3 House Competitions .      (Individual and Group together)</a:t>
            </a:r>
          </a:p>
          <a:p>
            <a:pPr algn="just">
              <a:defRPr/>
            </a:pPr>
            <a:endParaRPr lang="en-IN" b="1" dirty="0">
              <a:solidFill>
                <a:srgbClr val="002060"/>
              </a:solidFill>
              <a:latin typeface="Arial Black" pitchFamily="34" charset="0"/>
            </a:endParaRPr>
          </a:p>
          <a:p>
            <a:pPr algn="just">
              <a:defRPr/>
            </a:pPr>
            <a:r>
              <a:rPr lang="en-IN" b="1" dirty="0">
                <a:solidFill>
                  <a:srgbClr val="002060"/>
                </a:solidFill>
                <a:latin typeface="Arial Black" pitchFamily="34" charset="0"/>
              </a:rPr>
              <a:t>4.  List of Competitions class-wise is available in the </a:t>
            </a:r>
          </a:p>
          <a:p>
            <a:pPr algn="just">
              <a:defRPr/>
            </a:pPr>
            <a:r>
              <a:rPr lang="en-IN" b="1" dirty="0">
                <a:solidFill>
                  <a:srgbClr val="002060"/>
                </a:solidFill>
                <a:latin typeface="Arial Black" pitchFamily="34" charset="0"/>
              </a:rPr>
              <a:t>     e-almanac.</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School Border Images - Free Download on Freepik"/>
          <p:cNvPicPr>
            <a:picLocks noChangeAspect="1" noChangeArrowheads="1"/>
          </p:cNvPicPr>
          <p:nvPr/>
        </p:nvPicPr>
        <p:blipFill>
          <a:blip r:embed="rId2"/>
          <a:srcRect t="9860" b="11304"/>
          <a:stretch>
            <a:fillRect/>
          </a:stretch>
        </p:blipFill>
        <p:spPr bwMode="auto">
          <a:xfrm>
            <a:off x="611188" y="260350"/>
            <a:ext cx="7815262" cy="6161088"/>
          </a:xfrm>
          <a:prstGeom prst="rect">
            <a:avLst/>
          </a:prstGeom>
          <a:noFill/>
          <a:ln w="38100">
            <a:solidFill>
              <a:srgbClr val="C00000"/>
            </a:solidFill>
            <a:miter lim="800000"/>
            <a:headEnd/>
            <a:tailEnd/>
          </a:ln>
        </p:spPr>
      </p:pic>
      <p:sp>
        <p:nvSpPr>
          <p:cNvPr id="4" name="Text Box 2"/>
          <p:cNvSpPr txBox="1">
            <a:spLocks noChangeArrowheads="1"/>
          </p:cNvSpPr>
          <p:nvPr/>
        </p:nvSpPr>
        <p:spPr bwMode="auto">
          <a:xfrm>
            <a:off x="2051720" y="1700808"/>
            <a:ext cx="4968552" cy="754437"/>
          </a:xfrm>
          <a:prstGeom prst="rect">
            <a:avLst/>
          </a:prstGeom>
          <a:solidFill>
            <a:srgbClr val="FF99CC"/>
          </a:solidFill>
          <a:ln w="38100">
            <a:solidFill>
              <a:srgbClr val="FF0000"/>
            </a:solidFill>
            <a:miter lim="800000"/>
            <a:headEnd/>
            <a:tailEnd/>
          </a:ln>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342900" indent="-342900" algn="ctr" eaLnBrk="1" fontAlgn="auto" hangingPunct="1">
              <a:lnSpc>
                <a:spcPct val="150000"/>
              </a:lnSpc>
              <a:spcBef>
                <a:spcPts val="0"/>
              </a:spcBef>
              <a:spcAft>
                <a:spcPts val="0"/>
              </a:spcAft>
              <a:defRPr/>
            </a:pPr>
            <a:r>
              <a:rPr lang="en-US" sz="3200" b="1" i="1" dirty="0">
                <a:solidFill>
                  <a:srgbClr val="002060"/>
                </a:solidFill>
                <a:latin typeface="Arial Black" pitchFamily="34" charset="0"/>
                <a:ea typeface="Times New Roman" pitchFamily="18" charset="0"/>
              </a:rPr>
              <a:t>MAJOR FUNCTIONS</a:t>
            </a:r>
            <a:endParaRPr lang="en-US" sz="3200" b="1" i="1" spc="-100" dirty="0">
              <a:ln/>
              <a:solidFill>
                <a:srgbClr val="002060"/>
              </a:solidFill>
              <a:latin typeface="Arial Black" pitchFamily="34" charset="0"/>
              <a:cs typeface="Calibri" pitchFamily="34" charset="0"/>
            </a:endParaRPr>
          </a:p>
        </p:txBody>
      </p:sp>
      <p:sp>
        <p:nvSpPr>
          <p:cNvPr id="5" name="TextBox 4"/>
          <p:cNvSpPr txBox="1"/>
          <p:nvPr/>
        </p:nvSpPr>
        <p:spPr>
          <a:xfrm>
            <a:off x="1870075" y="2901950"/>
            <a:ext cx="6230938" cy="2794000"/>
          </a:xfrm>
          <a:prstGeom prst="rect">
            <a:avLst/>
          </a:prstGeom>
          <a:noFill/>
        </p:spPr>
        <p:txBody>
          <a:bodyPr>
            <a:spAutoFit/>
          </a:bodyPr>
          <a:lstStyle/>
          <a:p>
            <a:pPr marL="342900" indent="-342900">
              <a:lnSpc>
                <a:spcPct val="150000"/>
              </a:lnSpc>
              <a:buFont typeface="Wingdings" panose="05000000000000000000" pitchFamily="2" charset="2"/>
              <a:buChar char="Ø"/>
              <a:defRPr/>
            </a:pPr>
            <a:r>
              <a:rPr lang="en-IN" sz="2400" b="1" dirty="0">
                <a:solidFill>
                  <a:srgbClr val="002060"/>
                </a:solidFill>
                <a:latin typeface="Arial Black" pitchFamily="34" charset="0"/>
              </a:rPr>
              <a:t>INVESTITURE CEREMONY</a:t>
            </a:r>
          </a:p>
          <a:p>
            <a:pPr marL="342900" indent="-342900">
              <a:lnSpc>
                <a:spcPct val="150000"/>
              </a:lnSpc>
              <a:buFont typeface="Wingdings" panose="05000000000000000000" pitchFamily="2" charset="2"/>
              <a:buChar char="Ø"/>
              <a:defRPr/>
            </a:pPr>
            <a:r>
              <a:rPr lang="en-IN" sz="2400" b="1" dirty="0">
                <a:solidFill>
                  <a:srgbClr val="002060"/>
                </a:solidFill>
                <a:latin typeface="Arial Black" pitchFamily="34" charset="0"/>
              </a:rPr>
              <a:t>SPORTS DAY / ANNUAL DAY</a:t>
            </a:r>
          </a:p>
          <a:p>
            <a:pPr marL="342900" indent="-342900">
              <a:lnSpc>
                <a:spcPct val="150000"/>
              </a:lnSpc>
              <a:buFont typeface="Wingdings" panose="05000000000000000000" pitchFamily="2" charset="2"/>
              <a:buChar char="Ø"/>
              <a:defRPr/>
            </a:pPr>
            <a:r>
              <a:rPr lang="en-IN" sz="2400" b="1" dirty="0">
                <a:solidFill>
                  <a:srgbClr val="002060"/>
                </a:solidFill>
                <a:latin typeface="Arial Black" pitchFamily="34" charset="0"/>
              </a:rPr>
              <a:t>CORNUCOPIA</a:t>
            </a:r>
          </a:p>
          <a:p>
            <a:pPr marL="342900" indent="-342900">
              <a:lnSpc>
                <a:spcPct val="150000"/>
              </a:lnSpc>
              <a:buFont typeface="Wingdings" panose="05000000000000000000" pitchFamily="2" charset="2"/>
              <a:buChar char="Ø"/>
              <a:defRPr/>
            </a:pPr>
            <a:r>
              <a:rPr lang="en-IN" sz="2400" b="1" dirty="0">
                <a:solidFill>
                  <a:srgbClr val="002060"/>
                </a:solidFill>
                <a:latin typeface="Arial Black" pitchFamily="34" charset="0"/>
              </a:rPr>
              <a:t>ANNUAL PRIZE DISTRIBUTION</a:t>
            </a:r>
          </a:p>
          <a:p>
            <a:pPr marL="285750" indent="-285750">
              <a:lnSpc>
                <a:spcPct val="150000"/>
              </a:lnSpc>
              <a:buFont typeface="Wingdings" panose="05000000000000000000" pitchFamily="2" charset="2"/>
              <a:buChar char="Ø"/>
              <a:defRPr/>
            </a:pPr>
            <a:endParaRPr lang="en-IN" sz="2400" b="1" dirty="0">
              <a:solidFill>
                <a:srgbClr val="002060"/>
              </a:solidFill>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 name="Rectangle 3"/>
          <p:cNvSpPr/>
          <p:nvPr/>
        </p:nvSpPr>
        <p:spPr>
          <a:xfrm>
            <a:off x="214313" y="142875"/>
            <a:ext cx="8643937"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2"/>
          <p:cNvSpPr txBox="1">
            <a:spLocks noChangeArrowheads="1"/>
          </p:cNvSpPr>
          <p:nvPr/>
        </p:nvSpPr>
        <p:spPr bwMode="auto">
          <a:xfrm>
            <a:off x="1259632" y="226291"/>
            <a:ext cx="7020272" cy="754437"/>
          </a:xfrm>
          <a:prstGeom prst="rect">
            <a:avLst/>
          </a:prstGeom>
          <a:solidFill>
            <a:srgbClr val="FF99CC"/>
          </a:solidFill>
          <a:ln w="38100">
            <a:solidFill>
              <a:srgbClr val="C00000"/>
            </a:solidFill>
            <a:miter lim="800000"/>
            <a:headEnd/>
            <a:tailEnd/>
          </a:ln>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342900" indent="-342900" algn="ctr" eaLnBrk="1" fontAlgn="auto" hangingPunct="1">
              <a:lnSpc>
                <a:spcPct val="150000"/>
              </a:lnSpc>
              <a:spcBef>
                <a:spcPts val="0"/>
              </a:spcBef>
              <a:spcAft>
                <a:spcPts val="0"/>
              </a:spcAft>
              <a:defRPr/>
            </a:pPr>
            <a:r>
              <a:rPr lang="en-US" sz="3200" b="1" dirty="0">
                <a:solidFill>
                  <a:srgbClr val="002060"/>
                </a:solidFill>
                <a:latin typeface="Arial Black" pitchFamily="34" charset="0"/>
                <a:ea typeface="Times New Roman" pitchFamily="18" charset="0"/>
              </a:rPr>
              <a:t>CO-CURRICULAR ACTIVITIES</a:t>
            </a:r>
            <a:endParaRPr lang="en-US" sz="3200" b="1" spc="-100" dirty="0">
              <a:ln/>
              <a:solidFill>
                <a:srgbClr val="002060"/>
              </a:solidFill>
              <a:latin typeface="Arial Black" pitchFamily="34" charset="0"/>
              <a:cs typeface="Calibri" pitchFamily="34" charset="0"/>
            </a:endParaRPr>
          </a:p>
        </p:txBody>
      </p:sp>
      <p:sp>
        <p:nvSpPr>
          <p:cNvPr id="3" name="TextBox 2"/>
          <p:cNvSpPr txBox="1"/>
          <p:nvPr/>
        </p:nvSpPr>
        <p:spPr>
          <a:xfrm>
            <a:off x="428625" y="1414463"/>
            <a:ext cx="8247063" cy="4678362"/>
          </a:xfrm>
          <a:prstGeom prst="rect">
            <a:avLst/>
          </a:prstGeom>
          <a:noFill/>
        </p:spPr>
        <p:txBody>
          <a:bodyPr>
            <a:spAutoFit/>
          </a:bodyPr>
          <a:lstStyle/>
          <a:p>
            <a:pPr>
              <a:defRPr/>
            </a:pPr>
            <a:r>
              <a:rPr lang="en-IN" sz="2000" b="1" dirty="0">
                <a:solidFill>
                  <a:srgbClr val="FF0000"/>
                </a:solidFill>
                <a:latin typeface="Arial Black" pitchFamily="34" charset="0"/>
              </a:rPr>
              <a:t>CLUBS:</a:t>
            </a:r>
          </a:p>
          <a:p>
            <a:pPr>
              <a:defRPr/>
            </a:pPr>
            <a:endParaRPr lang="en-IN" sz="2000" b="1" dirty="0">
              <a:solidFill>
                <a:srgbClr val="002060"/>
              </a:solidFill>
              <a:latin typeface="Arial Black" pitchFamily="34" charset="0"/>
            </a:endParaRPr>
          </a:p>
          <a:p>
            <a:pPr>
              <a:defRPr/>
            </a:pPr>
            <a:r>
              <a:rPr lang="en-IN" sz="2000" b="1" dirty="0">
                <a:solidFill>
                  <a:srgbClr val="002060"/>
                </a:solidFill>
                <a:latin typeface="Arial Black" pitchFamily="34" charset="0"/>
              </a:rPr>
              <a:t>	To encourage informal and independent learning, the school started a number of clubs.</a:t>
            </a:r>
          </a:p>
          <a:p>
            <a:pPr>
              <a:defRPr/>
            </a:pPr>
            <a:endParaRPr lang="en-IN" sz="2000" b="1" dirty="0">
              <a:solidFill>
                <a:srgbClr val="002060"/>
              </a:solidFill>
              <a:latin typeface="Arial Black" pitchFamily="34" charset="0"/>
            </a:endParaRPr>
          </a:p>
          <a:p>
            <a:pPr marL="457200" indent="-457200">
              <a:buFontTx/>
              <a:buAutoNum type="arabicPeriod"/>
              <a:defRPr/>
            </a:pPr>
            <a:r>
              <a:rPr lang="en-IN" sz="2000" b="1" dirty="0">
                <a:solidFill>
                  <a:srgbClr val="002060"/>
                </a:solidFill>
                <a:latin typeface="Arial Black" pitchFamily="34" charset="0"/>
              </a:rPr>
              <a:t>The school organises the club activities for classes VI-VIII on the working Saturdays </a:t>
            </a:r>
          </a:p>
          <a:p>
            <a:pPr>
              <a:defRPr/>
            </a:pPr>
            <a:r>
              <a:rPr lang="en-IN" sz="2000" b="1" dirty="0">
                <a:solidFill>
                  <a:srgbClr val="002060"/>
                </a:solidFill>
                <a:latin typeface="Arial Black" pitchFamily="34" charset="0"/>
              </a:rPr>
              <a:t>     (first and fifth Saturdays).</a:t>
            </a:r>
          </a:p>
          <a:p>
            <a:pPr marL="457200" indent="-457200">
              <a:defRPr/>
            </a:pPr>
            <a:r>
              <a:rPr lang="en-IN" sz="2000" b="1" dirty="0">
                <a:solidFill>
                  <a:srgbClr val="002060"/>
                </a:solidFill>
                <a:latin typeface="Arial Black" pitchFamily="34" charset="0"/>
              </a:rPr>
              <a:t> </a:t>
            </a:r>
          </a:p>
          <a:p>
            <a:pPr marL="457200" indent="-457200">
              <a:buFontTx/>
              <a:buAutoNum type="arabicPeriod" startAt="2"/>
              <a:defRPr/>
            </a:pPr>
            <a:r>
              <a:rPr lang="en-IN" sz="2000" b="1" dirty="0">
                <a:solidFill>
                  <a:srgbClr val="002060"/>
                </a:solidFill>
                <a:latin typeface="Arial Black" pitchFamily="34" charset="0"/>
              </a:rPr>
              <a:t>Club display “CORNUCOPIA” will be organised </a:t>
            </a:r>
          </a:p>
          <a:p>
            <a:pPr>
              <a:defRPr/>
            </a:pPr>
            <a:r>
              <a:rPr lang="en-IN" sz="2000" b="1" dirty="0">
                <a:solidFill>
                  <a:srgbClr val="002060"/>
                </a:solidFill>
                <a:latin typeface="Arial Black" pitchFamily="34" charset="0"/>
              </a:rPr>
              <a:t>     on 14-11-2024.</a:t>
            </a:r>
          </a:p>
          <a:p>
            <a:pPr marL="457200" indent="-457200">
              <a:defRPr/>
            </a:pPr>
            <a:endParaRPr lang="en-IN" sz="2000" b="1" dirty="0">
              <a:solidFill>
                <a:srgbClr val="002060"/>
              </a:solidFill>
              <a:latin typeface="Arial Black" pitchFamily="34" charset="0"/>
            </a:endParaRPr>
          </a:p>
          <a:p>
            <a:pPr marL="457200" indent="-457200">
              <a:defRPr/>
            </a:pPr>
            <a:r>
              <a:rPr lang="en-IN" sz="2000" b="1" dirty="0">
                <a:solidFill>
                  <a:srgbClr val="FF0000"/>
                </a:solidFill>
                <a:latin typeface="Arial Black" pitchFamily="34" charset="0"/>
              </a:rPr>
              <a:t>Note:</a:t>
            </a:r>
            <a:r>
              <a:rPr lang="en-IN" sz="2000" b="1" dirty="0">
                <a:solidFill>
                  <a:srgbClr val="002060"/>
                </a:solidFill>
                <a:latin typeface="Arial Black" pitchFamily="34" charset="0"/>
              </a:rPr>
              <a:t> No change in the allotted class and section, House   </a:t>
            </a:r>
          </a:p>
          <a:p>
            <a:pPr marL="457200" indent="-457200">
              <a:defRPr/>
            </a:pPr>
            <a:r>
              <a:rPr lang="en-IN" sz="2000" b="1" dirty="0">
                <a:solidFill>
                  <a:srgbClr val="002060"/>
                </a:solidFill>
                <a:latin typeface="Arial Black" pitchFamily="34" charset="0"/>
              </a:rPr>
              <a:t>          and Club will be entertained.</a:t>
            </a:r>
          </a:p>
          <a:p>
            <a:pPr>
              <a:defRPr/>
            </a:pPr>
            <a:endParaRPr lang="en-IN" b="1" dirty="0">
              <a:solidFill>
                <a:srgbClr val="002060"/>
              </a:solidFill>
            </a:endParaRP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 name="TextBox 3"/>
          <p:cNvSpPr txBox="1"/>
          <p:nvPr/>
        </p:nvSpPr>
        <p:spPr>
          <a:xfrm>
            <a:off x="2571750" y="285750"/>
            <a:ext cx="4286250" cy="584200"/>
          </a:xfrm>
          <a:prstGeom prst="rect">
            <a:avLst/>
          </a:prstGeom>
          <a:solidFill>
            <a:srgbClr val="FF99CC"/>
          </a:solidFill>
          <a:ln w="38100">
            <a:solidFill>
              <a:schemeClr val="tx1"/>
            </a:solidFill>
          </a:ln>
        </p:spPr>
        <p:txBody>
          <a:bodyPr>
            <a:spAutoFit/>
          </a:bodyPr>
          <a:lstStyle/>
          <a:p>
            <a:pPr algn="ctr" eaLnBrk="1" fontAlgn="auto" hangingPunct="1">
              <a:spcBef>
                <a:spcPts val="0"/>
              </a:spcBef>
              <a:spcAft>
                <a:spcPts val="0"/>
              </a:spcAft>
              <a:defRPr/>
            </a:pPr>
            <a:r>
              <a:rPr lang="en-US" sz="3200" b="1" dirty="0">
                <a:ln w="11430"/>
                <a:solidFill>
                  <a:srgbClr val="002060"/>
                </a:solidFill>
                <a:effectLst>
                  <a:outerShdw blurRad="50800" dist="39000" dir="5460000" algn="tl">
                    <a:srgbClr val="000000">
                      <a:alpha val="38000"/>
                    </a:srgbClr>
                  </a:outerShdw>
                </a:effectLst>
                <a:latin typeface="Arial Black" pitchFamily="34" charset="0"/>
                <a:cs typeface="AkrutiBngArvindUnicode" pitchFamily="2" charset="0"/>
              </a:rPr>
              <a:t>BUS - DISCIPLINE</a:t>
            </a:r>
          </a:p>
        </p:txBody>
      </p:sp>
      <p:sp>
        <p:nvSpPr>
          <p:cNvPr id="5" name="TextBox 4"/>
          <p:cNvSpPr txBox="1"/>
          <p:nvPr/>
        </p:nvSpPr>
        <p:spPr>
          <a:xfrm>
            <a:off x="1187450" y="1319213"/>
            <a:ext cx="7042150" cy="4308872"/>
          </a:xfrm>
          <a:prstGeom prst="rect">
            <a:avLst/>
          </a:prstGeom>
          <a:solidFill>
            <a:schemeClr val="accent6">
              <a:lumMod val="60000"/>
              <a:lumOff val="40000"/>
            </a:schemeClr>
          </a:solidFill>
          <a:ln w="38100">
            <a:solidFill>
              <a:srgbClr val="7030A0"/>
            </a:solidFill>
          </a:ln>
        </p:spPr>
        <p:txBody>
          <a:bodyPr wrap="square">
            <a:spAutoFit/>
          </a:bodyPr>
          <a:lstStyle/>
          <a:p>
            <a:pPr indent="457200" eaLnBrk="1" hangingPunct="1">
              <a:defRPr/>
            </a:pPr>
            <a:endParaRPr lang="en-IN" sz="2000" b="1" dirty="0">
              <a:solidFill>
                <a:srgbClr val="002060"/>
              </a:solidFill>
              <a:latin typeface="Arial Black" pitchFamily="34" charset="0"/>
              <a:ea typeface="Times New Roman" pitchFamily="18" charset="0"/>
            </a:endParaRPr>
          </a:p>
          <a:p>
            <a:pPr indent="457200" eaLnBrk="1" hangingPunct="1">
              <a:defRPr/>
            </a:pPr>
            <a:endParaRPr lang="en-US" sz="1400" b="1" dirty="0">
              <a:solidFill>
                <a:srgbClr val="002060"/>
              </a:solidFill>
              <a:latin typeface="Arial Black" pitchFamily="34" charset="0"/>
              <a:ea typeface="Times New Roman" pitchFamily="18" charset="0"/>
            </a:endParaRPr>
          </a:p>
          <a:p>
            <a:pPr indent="457200" eaLnBrk="1" hangingPunct="1">
              <a:buFont typeface="Wingdings" pitchFamily="2" charset="2"/>
              <a:buChar char="Ø"/>
              <a:defRPr/>
            </a:pPr>
            <a:r>
              <a:rPr lang="en-IN" sz="2000" dirty="0">
                <a:solidFill>
                  <a:srgbClr val="002060"/>
                </a:solidFill>
                <a:latin typeface="Arial Black" pitchFamily="34" charset="0"/>
                <a:ea typeface="Times New Roman" pitchFamily="18" charset="0"/>
              </a:rPr>
              <a:t>Students need to board the bus by </a:t>
            </a:r>
          </a:p>
          <a:p>
            <a:pPr indent="457200" eaLnBrk="1" hangingPunct="1">
              <a:defRPr/>
            </a:pPr>
            <a:r>
              <a:rPr lang="en-IN" sz="2000" dirty="0">
                <a:solidFill>
                  <a:srgbClr val="002060"/>
                </a:solidFill>
                <a:latin typeface="Arial Black" pitchFamily="34" charset="0"/>
                <a:ea typeface="Times New Roman" pitchFamily="18" charset="0"/>
              </a:rPr>
              <a:t>following proper line</a:t>
            </a:r>
          </a:p>
          <a:p>
            <a:pPr indent="457200" eaLnBrk="1" hangingPunct="1">
              <a:buFont typeface="Wingdings" pitchFamily="2" charset="2"/>
              <a:buChar char="Ø"/>
              <a:defRPr/>
            </a:pPr>
            <a:endParaRPr lang="en-IN" sz="2000" dirty="0">
              <a:solidFill>
                <a:srgbClr val="002060"/>
              </a:solidFill>
              <a:latin typeface="Arial Black" pitchFamily="34" charset="0"/>
              <a:ea typeface="Times New Roman" pitchFamily="18" charset="0"/>
            </a:endParaRPr>
          </a:p>
          <a:p>
            <a:pPr indent="457200" eaLnBrk="1" hangingPunct="1">
              <a:buFont typeface="Wingdings" pitchFamily="2" charset="2"/>
              <a:buChar char="Ø"/>
              <a:defRPr/>
            </a:pPr>
            <a:r>
              <a:rPr lang="en-IN" sz="2000" dirty="0">
                <a:solidFill>
                  <a:srgbClr val="002060"/>
                </a:solidFill>
                <a:latin typeface="Arial Black" pitchFamily="34" charset="0"/>
                <a:ea typeface="Times New Roman" pitchFamily="18" charset="0"/>
              </a:rPr>
              <a:t>Should not leave the bus after boarding for </a:t>
            </a:r>
          </a:p>
          <a:p>
            <a:pPr indent="457200" eaLnBrk="1" hangingPunct="1">
              <a:defRPr/>
            </a:pPr>
            <a:r>
              <a:rPr lang="en-IN" sz="2000" dirty="0">
                <a:solidFill>
                  <a:srgbClr val="002060"/>
                </a:solidFill>
                <a:latin typeface="Arial Black" pitchFamily="34" charset="0"/>
                <a:ea typeface="Times New Roman" pitchFamily="18" charset="0"/>
              </a:rPr>
              <a:t>the sake of meeting friends or for  </a:t>
            </a:r>
          </a:p>
          <a:p>
            <a:pPr indent="457200" eaLnBrk="1" hangingPunct="1">
              <a:defRPr/>
            </a:pPr>
            <a:r>
              <a:rPr lang="en-IN" sz="2000" dirty="0">
                <a:solidFill>
                  <a:srgbClr val="002060"/>
                </a:solidFill>
                <a:latin typeface="Arial Black" pitchFamily="34" charset="0"/>
                <a:ea typeface="Times New Roman" pitchFamily="18" charset="0"/>
              </a:rPr>
              <a:t>purchasing food items from canteen.</a:t>
            </a:r>
          </a:p>
          <a:p>
            <a:pPr indent="457200" eaLnBrk="1" hangingPunct="1">
              <a:buFont typeface="Wingdings" pitchFamily="2" charset="2"/>
              <a:buChar char="Ø"/>
              <a:defRPr/>
            </a:pPr>
            <a:endParaRPr lang="en-IN" sz="2000" dirty="0">
              <a:solidFill>
                <a:srgbClr val="002060"/>
              </a:solidFill>
              <a:latin typeface="Arial Black" pitchFamily="34" charset="0"/>
              <a:ea typeface="Times New Roman" pitchFamily="18" charset="0"/>
            </a:endParaRPr>
          </a:p>
          <a:p>
            <a:pPr marL="457200" indent="-457200" eaLnBrk="1" hangingPunct="1">
              <a:buFont typeface="Wingdings" pitchFamily="2" charset="2"/>
              <a:buChar char="Ø"/>
              <a:defRPr/>
            </a:pPr>
            <a:r>
              <a:rPr lang="en-IN" sz="2000" dirty="0">
                <a:solidFill>
                  <a:srgbClr val="002060"/>
                </a:solidFill>
                <a:latin typeface="Arial Black" pitchFamily="34" charset="0"/>
              </a:rPr>
              <a:t>Should not create noise in the bus and must maintain silence always.</a:t>
            </a:r>
          </a:p>
          <a:p>
            <a:pPr marL="457200" indent="-457200" eaLnBrk="1" hangingPunct="1">
              <a:buFont typeface="Wingdings" pitchFamily="2" charset="2"/>
              <a:buChar char="Ø"/>
              <a:defRPr/>
            </a:pPr>
            <a:endParaRPr lang="en-IN" sz="2000" dirty="0">
              <a:solidFill>
                <a:srgbClr val="002060"/>
              </a:solidFill>
              <a:latin typeface="Arial Black" pitchFamily="34" charset="0"/>
            </a:endParaRPr>
          </a:p>
          <a:p>
            <a:pPr marL="457200" indent="-457200" eaLnBrk="1" hangingPunct="1">
              <a:buFont typeface="Wingdings" pitchFamily="2" charset="2"/>
              <a:buChar char="Ø"/>
              <a:defRPr/>
            </a:pPr>
            <a:r>
              <a:rPr lang="en-IN" sz="2000" dirty="0">
                <a:solidFill>
                  <a:srgbClr val="002060"/>
                </a:solidFill>
                <a:latin typeface="Arial Black" pitchFamily="34" charset="0"/>
              </a:rPr>
              <a:t>Disciplinary Action will be taken on the student whomsoever violates the rules</a:t>
            </a:r>
            <a:endParaRPr lang="en-IN" dirty="0">
              <a:solidFill>
                <a:srgbClr val="002060"/>
              </a:solidFill>
            </a:endParaRP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descr="School Border Images - Free Download on Freepik"/>
          <p:cNvPicPr>
            <a:picLocks noChangeAspect="1" noChangeArrowheads="1"/>
          </p:cNvPicPr>
          <p:nvPr/>
        </p:nvPicPr>
        <p:blipFill>
          <a:blip r:embed="rId2"/>
          <a:srcRect t="9680" b="9680"/>
          <a:stretch>
            <a:fillRect/>
          </a:stretch>
        </p:blipFill>
        <p:spPr bwMode="auto">
          <a:xfrm>
            <a:off x="468313" y="158750"/>
            <a:ext cx="8107362" cy="6537325"/>
          </a:xfrm>
          <a:prstGeom prst="rect">
            <a:avLst/>
          </a:prstGeom>
          <a:ln w="88900" cap="sq" cmpd="thickThin">
            <a:solidFill>
              <a:srgbClr val="C00000"/>
            </a:solidFill>
            <a:prstDash val="solid"/>
            <a:miter lim="800000"/>
          </a:ln>
          <a:effectLst>
            <a:innerShdw blurRad="76200">
              <a:srgbClr val="000000"/>
            </a:innerShdw>
          </a:effectLst>
        </p:spPr>
      </p:pic>
      <p:sp>
        <p:nvSpPr>
          <p:cNvPr id="5" name="TextBox 4"/>
          <p:cNvSpPr txBox="1"/>
          <p:nvPr/>
        </p:nvSpPr>
        <p:spPr>
          <a:xfrm>
            <a:off x="1476375" y="1557338"/>
            <a:ext cx="6362700" cy="3692525"/>
          </a:xfrm>
          <a:prstGeom prst="rect">
            <a:avLst/>
          </a:prstGeom>
          <a:noFill/>
        </p:spPr>
        <p:txBody>
          <a:bodyPr>
            <a:spAutoFit/>
          </a:bodyPr>
          <a:lstStyle/>
          <a:p>
            <a:pPr indent="457200" eaLnBrk="1" hangingPunct="1">
              <a:defRPr/>
            </a:pPr>
            <a:r>
              <a:rPr lang="en-US" sz="2000" dirty="0">
                <a:solidFill>
                  <a:schemeClr val="bg1">
                    <a:lumMod val="95000"/>
                    <a:lumOff val="5000"/>
                  </a:schemeClr>
                </a:solidFill>
                <a:latin typeface="Arial Black" pitchFamily="34" charset="0"/>
                <a:ea typeface="Times New Roman" pitchFamily="18" charset="0"/>
              </a:rPr>
              <a:t>The students are instructed not to indulge in any of the following. If they do so, their names will be entered in the Register of Indiscipline &amp; this will be informed to the parents on regular basis. </a:t>
            </a:r>
          </a:p>
          <a:p>
            <a:pPr indent="457200" eaLnBrk="1" hangingPunct="1">
              <a:defRPr/>
            </a:pPr>
            <a:r>
              <a:rPr lang="en-IN" sz="2000" dirty="0">
                <a:solidFill>
                  <a:schemeClr val="bg1">
                    <a:lumMod val="95000"/>
                    <a:lumOff val="5000"/>
                  </a:schemeClr>
                </a:solidFill>
                <a:latin typeface="Arial Black" pitchFamily="34" charset="0"/>
                <a:ea typeface="Times New Roman" pitchFamily="18" charset="0"/>
              </a:rPr>
              <a:t>As per the NES guidebook, the following acts &amp; conduct of students will amount to </a:t>
            </a:r>
            <a:r>
              <a:rPr lang="en-IN" sz="2000" b="1" dirty="0">
                <a:solidFill>
                  <a:schemeClr val="bg1">
                    <a:lumMod val="95000"/>
                    <a:lumOff val="5000"/>
                  </a:schemeClr>
                </a:solidFill>
                <a:latin typeface="Arial Black" pitchFamily="34" charset="0"/>
                <a:ea typeface="Times New Roman" pitchFamily="18" charset="0"/>
              </a:rPr>
              <a:t>misconduct :</a:t>
            </a:r>
          </a:p>
          <a:p>
            <a:pPr indent="457200" eaLnBrk="1" hangingPunct="1">
              <a:defRPr/>
            </a:pPr>
            <a:endParaRPr lang="en-US" sz="1400" b="1" dirty="0">
              <a:solidFill>
                <a:schemeClr val="bg1">
                  <a:lumMod val="95000"/>
                  <a:lumOff val="5000"/>
                </a:schemeClr>
              </a:solidFill>
              <a:latin typeface="Arial Black" pitchFamily="34" charset="0"/>
              <a:ea typeface="Times New Roman" pitchFamily="18" charset="0"/>
            </a:endParaRPr>
          </a:p>
          <a:p>
            <a:pPr indent="457200" eaLnBrk="1" hangingPunct="1">
              <a:buFontTx/>
              <a:buAutoNum type="arabicPeriod"/>
              <a:defRPr/>
            </a:pPr>
            <a:r>
              <a:rPr lang="en-IN" sz="2000" dirty="0">
                <a:solidFill>
                  <a:schemeClr val="bg1">
                    <a:lumMod val="95000"/>
                    <a:lumOff val="5000"/>
                  </a:schemeClr>
                </a:solidFill>
                <a:latin typeface="Arial Black" pitchFamily="34" charset="0"/>
                <a:ea typeface="Times New Roman" pitchFamily="18" charset="0"/>
              </a:rPr>
              <a:t>Misbehaviour  towards teacher or any </a:t>
            </a:r>
          </a:p>
          <a:p>
            <a:pPr eaLnBrk="1" hangingPunct="1">
              <a:defRPr/>
            </a:pPr>
            <a:r>
              <a:rPr lang="en-IN" sz="2000" dirty="0">
                <a:solidFill>
                  <a:schemeClr val="bg1">
                    <a:lumMod val="95000"/>
                    <a:lumOff val="5000"/>
                  </a:schemeClr>
                </a:solidFill>
                <a:latin typeface="Arial Black" pitchFamily="34" charset="0"/>
                <a:ea typeface="Times New Roman" pitchFamily="18" charset="0"/>
              </a:rPr>
              <a:t>     other employee of the school.</a:t>
            </a:r>
          </a:p>
          <a:p>
            <a:pPr marL="457200" indent="-457200" eaLnBrk="1" hangingPunct="1">
              <a:buFontTx/>
              <a:buAutoNum type="arabicPeriod" startAt="2"/>
              <a:defRPr/>
            </a:pPr>
            <a:r>
              <a:rPr lang="en-IN" sz="2000" dirty="0">
                <a:solidFill>
                  <a:schemeClr val="bg1">
                    <a:lumMod val="95000"/>
                    <a:lumOff val="5000"/>
                  </a:schemeClr>
                </a:solidFill>
                <a:latin typeface="Arial Black" pitchFamily="34" charset="0"/>
                <a:ea typeface="Times New Roman" pitchFamily="18" charset="0"/>
              </a:rPr>
              <a:t>Intentional disturbance of the class.</a:t>
            </a:r>
            <a:endParaRPr lang="en-IN" dirty="0">
              <a:solidFill>
                <a:schemeClr val="bg1">
                  <a:lumMod val="95000"/>
                  <a:lumOff val="5000"/>
                </a:schemeClr>
              </a:solidFill>
            </a:endParaRPr>
          </a:p>
        </p:txBody>
      </p:sp>
      <p:sp>
        <p:nvSpPr>
          <p:cNvPr id="6" name="TextBox 5"/>
          <p:cNvSpPr txBox="1"/>
          <p:nvPr/>
        </p:nvSpPr>
        <p:spPr>
          <a:xfrm>
            <a:off x="2571750" y="285750"/>
            <a:ext cx="3913188" cy="584200"/>
          </a:xfrm>
          <a:prstGeom prst="rect">
            <a:avLst/>
          </a:prstGeom>
          <a:solidFill>
            <a:srgbClr val="FF99CC"/>
          </a:solidFill>
          <a:ln w="38100">
            <a:solidFill>
              <a:schemeClr val="tx1"/>
            </a:solidFill>
          </a:ln>
        </p:spPr>
        <p:txBody>
          <a:bodyPr>
            <a:spAutoFit/>
          </a:bodyPr>
          <a:lstStyle/>
          <a:p>
            <a:pPr algn="ctr" eaLnBrk="1" fontAlgn="auto" hangingPunct="1">
              <a:spcBef>
                <a:spcPts val="0"/>
              </a:spcBef>
              <a:spcAft>
                <a:spcPts val="0"/>
              </a:spcAft>
              <a:defRPr/>
            </a:pPr>
            <a:r>
              <a:rPr lang="en-US" sz="3200" b="1" dirty="0">
                <a:ln w="11430"/>
                <a:solidFill>
                  <a:srgbClr val="002060"/>
                </a:solidFill>
                <a:effectLst>
                  <a:outerShdw blurRad="50800" dist="39000" dir="5460000" algn="tl">
                    <a:srgbClr val="000000">
                      <a:alpha val="38000"/>
                    </a:srgbClr>
                  </a:outerShdw>
                </a:effectLst>
                <a:latin typeface="Arial Black" pitchFamily="34" charset="0"/>
                <a:cs typeface="AkrutiBngArvindUnicode" pitchFamily="2" charset="0"/>
              </a:rPr>
              <a:t>DISCIPLINE</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6" descr="School Border Images - Free Download on Freepik"/>
          <p:cNvPicPr>
            <a:picLocks noChangeAspect="1" noChangeArrowheads="1"/>
          </p:cNvPicPr>
          <p:nvPr/>
        </p:nvPicPr>
        <p:blipFill>
          <a:blip r:embed="rId2"/>
          <a:srcRect t="9680" b="9680"/>
          <a:stretch>
            <a:fillRect/>
          </a:stretch>
        </p:blipFill>
        <p:spPr bwMode="auto">
          <a:xfrm>
            <a:off x="468313" y="158750"/>
            <a:ext cx="8107362" cy="6537325"/>
          </a:xfrm>
          <a:prstGeom prst="rect">
            <a:avLst/>
          </a:prstGeom>
          <a:ln w="88900" cap="sq" cmpd="thickThin">
            <a:solidFill>
              <a:srgbClr val="C00000"/>
            </a:solidFill>
            <a:prstDash val="solid"/>
            <a:miter lim="800000"/>
          </a:ln>
          <a:effectLst>
            <a:innerShdw blurRad="76200">
              <a:srgbClr val="000000"/>
            </a:innerShdw>
          </a:effectLst>
        </p:spPr>
      </p:pic>
      <p:sp>
        <p:nvSpPr>
          <p:cNvPr id="5" name="TextBox 4"/>
          <p:cNvSpPr txBox="1"/>
          <p:nvPr/>
        </p:nvSpPr>
        <p:spPr>
          <a:xfrm>
            <a:off x="1692275" y="1557338"/>
            <a:ext cx="6192838" cy="3692525"/>
          </a:xfrm>
          <a:prstGeom prst="rect">
            <a:avLst/>
          </a:prstGeom>
          <a:noFill/>
        </p:spPr>
        <p:txBody>
          <a:bodyPr>
            <a:spAutoFit/>
          </a:bodyPr>
          <a:lstStyle/>
          <a:p>
            <a:pPr marL="457200" indent="-457200" eaLnBrk="1" hangingPunct="1">
              <a:buFontTx/>
              <a:buAutoNum type="arabicPeriod" startAt="2"/>
              <a:defRPr/>
            </a:pPr>
            <a:endParaRPr lang="en-IN" dirty="0">
              <a:solidFill>
                <a:schemeClr val="bg1">
                  <a:lumMod val="95000"/>
                  <a:lumOff val="5000"/>
                </a:schemeClr>
              </a:solidFill>
              <a:latin typeface="Arial Black" pitchFamily="34" charset="0"/>
              <a:ea typeface="Times New Roman" pitchFamily="18" charset="0"/>
            </a:endParaRPr>
          </a:p>
          <a:p>
            <a:pPr eaLnBrk="1" hangingPunct="1">
              <a:defRPr/>
            </a:pPr>
            <a:r>
              <a:rPr lang="en-IN" dirty="0">
                <a:solidFill>
                  <a:schemeClr val="bg1">
                    <a:lumMod val="95000"/>
                    <a:lumOff val="5000"/>
                  </a:schemeClr>
                </a:solidFill>
                <a:latin typeface="Arial Black" pitchFamily="34" charset="0"/>
                <a:ea typeface="Times New Roman" pitchFamily="18" charset="0"/>
              </a:rPr>
              <a:t>3.   Continued absence from school without </a:t>
            </a:r>
          </a:p>
          <a:p>
            <a:pPr eaLnBrk="1" hangingPunct="1">
              <a:defRPr/>
            </a:pPr>
            <a:r>
              <a:rPr lang="en-IN" dirty="0">
                <a:solidFill>
                  <a:schemeClr val="bg1">
                    <a:lumMod val="95000"/>
                    <a:lumOff val="5000"/>
                  </a:schemeClr>
                </a:solidFill>
                <a:latin typeface="Arial Black" pitchFamily="34" charset="0"/>
                <a:ea typeface="Times New Roman" pitchFamily="18" charset="0"/>
              </a:rPr>
              <a:t>      permission of the teacher /Principal.</a:t>
            </a:r>
            <a:endParaRPr lang="en-IN" dirty="0">
              <a:solidFill>
                <a:schemeClr val="bg1">
                  <a:lumMod val="95000"/>
                  <a:lumOff val="5000"/>
                </a:schemeClr>
              </a:solidFill>
            </a:endParaRPr>
          </a:p>
          <a:p>
            <a:pPr marL="457200" indent="-457200" eaLnBrk="1" hangingPunct="1">
              <a:buFontTx/>
              <a:buAutoNum type="arabicPeriod" startAt="4"/>
              <a:defRPr/>
            </a:pPr>
            <a:r>
              <a:rPr lang="en-IN" dirty="0">
                <a:solidFill>
                  <a:schemeClr val="bg1">
                    <a:lumMod val="95000"/>
                    <a:lumOff val="5000"/>
                  </a:schemeClr>
                </a:solidFill>
                <a:latin typeface="Arial Black" pitchFamily="34" charset="0"/>
                <a:ea typeface="Times New Roman" pitchFamily="18" charset="0"/>
              </a:rPr>
              <a:t>Leaving the school premises or playground during school hours without prior permission of the concerned teacher /Principal.</a:t>
            </a:r>
          </a:p>
          <a:p>
            <a:pPr marL="342900" indent="-342900" eaLnBrk="1" hangingPunct="1">
              <a:buFontTx/>
              <a:buAutoNum type="arabicPeriod" startAt="5"/>
              <a:defRPr/>
            </a:pPr>
            <a:r>
              <a:rPr lang="en-IN" dirty="0">
                <a:solidFill>
                  <a:schemeClr val="bg1">
                    <a:lumMod val="95000"/>
                    <a:lumOff val="5000"/>
                  </a:schemeClr>
                </a:solidFill>
                <a:latin typeface="Arial Black" pitchFamily="34" charset="0"/>
                <a:ea typeface="Times New Roman" pitchFamily="18" charset="0"/>
              </a:rPr>
              <a:t> Bullying , foul language / intimidation of </a:t>
            </a:r>
          </a:p>
          <a:p>
            <a:pPr eaLnBrk="1" hangingPunct="1">
              <a:defRPr/>
            </a:pPr>
            <a:r>
              <a:rPr lang="en-IN" dirty="0">
                <a:solidFill>
                  <a:schemeClr val="bg1">
                    <a:lumMod val="95000"/>
                    <a:lumOff val="5000"/>
                  </a:schemeClr>
                </a:solidFill>
                <a:latin typeface="Arial Black" pitchFamily="34" charset="0"/>
                <a:ea typeface="Times New Roman" pitchFamily="18" charset="0"/>
              </a:rPr>
              <a:t>      others.</a:t>
            </a:r>
          </a:p>
          <a:p>
            <a:pPr marL="457200" indent="-457200" eaLnBrk="1" hangingPunct="1">
              <a:buFontTx/>
              <a:buAutoNum type="arabicPeriod" startAt="6"/>
              <a:defRPr/>
            </a:pPr>
            <a:r>
              <a:rPr lang="en-IN" dirty="0">
                <a:solidFill>
                  <a:schemeClr val="bg1">
                    <a:lumMod val="95000"/>
                    <a:lumOff val="5000"/>
                  </a:schemeClr>
                </a:solidFill>
                <a:latin typeface="Arial Black" pitchFamily="34" charset="0"/>
                <a:ea typeface="Times New Roman" pitchFamily="18" charset="0"/>
              </a:rPr>
              <a:t>Eve teasing/Adam teasing –misbehaviour towards girl/boy.</a:t>
            </a:r>
          </a:p>
          <a:p>
            <a:pPr marL="457200" indent="-457200" eaLnBrk="1" hangingPunct="1">
              <a:defRPr/>
            </a:pPr>
            <a:r>
              <a:rPr lang="en-IN" dirty="0">
                <a:solidFill>
                  <a:schemeClr val="bg1">
                    <a:lumMod val="95000"/>
                    <a:lumOff val="5000"/>
                  </a:schemeClr>
                </a:solidFill>
                <a:latin typeface="Arial Black" pitchFamily="34" charset="0"/>
                <a:ea typeface="Times New Roman" pitchFamily="18" charset="0"/>
              </a:rPr>
              <a:t>7.   Damage / theft /disfiguring of school property.</a:t>
            </a:r>
          </a:p>
        </p:txBody>
      </p:sp>
      <p:sp>
        <p:nvSpPr>
          <p:cNvPr id="7" name="TextBox 6"/>
          <p:cNvSpPr txBox="1"/>
          <p:nvPr/>
        </p:nvSpPr>
        <p:spPr>
          <a:xfrm>
            <a:off x="2928938" y="273050"/>
            <a:ext cx="3913187" cy="584200"/>
          </a:xfrm>
          <a:prstGeom prst="rect">
            <a:avLst/>
          </a:prstGeom>
          <a:solidFill>
            <a:srgbClr val="FF99CC"/>
          </a:solidFill>
          <a:ln w="38100">
            <a:solidFill>
              <a:schemeClr val="tx1"/>
            </a:solidFill>
          </a:ln>
        </p:spPr>
        <p:txBody>
          <a:bodyPr>
            <a:spAutoFit/>
          </a:bodyPr>
          <a:lstStyle/>
          <a:p>
            <a:pPr algn="ctr" eaLnBrk="1" fontAlgn="auto" hangingPunct="1">
              <a:spcBef>
                <a:spcPts val="0"/>
              </a:spcBef>
              <a:spcAft>
                <a:spcPts val="0"/>
              </a:spcAft>
              <a:defRPr/>
            </a:pPr>
            <a:r>
              <a:rPr lang="en-US" sz="3200" b="1" dirty="0">
                <a:ln w="11430"/>
                <a:solidFill>
                  <a:srgbClr val="002060"/>
                </a:solidFill>
                <a:effectLst>
                  <a:outerShdw blurRad="50800" dist="39000" dir="5460000" algn="tl">
                    <a:srgbClr val="000000">
                      <a:alpha val="38000"/>
                    </a:srgbClr>
                  </a:outerShdw>
                </a:effectLst>
                <a:latin typeface="Arial Black" pitchFamily="34" charset="0"/>
                <a:cs typeface="AkrutiBngArvindUnicode" pitchFamily="2" charset="0"/>
              </a:rPr>
              <a:t>DISCIPLINE</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lum bright="70000" contrast="-70000"/>
          </a:blip>
          <a:srcRect l="5833" t="21133" r="4167" b="9802"/>
          <a:stretch>
            <a:fillRect/>
          </a:stretch>
        </p:blipFill>
        <p:spPr bwMode="auto">
          <a:xfrm>
            <a:off x="395288" y="269875"/>
            <a:ext cx="8497887" cy="6327775"/>
          </a:xfrm>
          <a:prstGeom prst="rect">
            <a:avLst/>
          </a:prstGeom>
          <a:noFill/>
          <a:ln w="9525">
            <a:noFill/>
            <a:miter lim="800000"/>
            <a:headEnd/>
            <a:tailEnd/>
          </a:ln>
        </p:spPr>
      </p:pic>
      <p:cxnSp>
        <p:nvCxnSpPr>
          <p:cNvPr id="60" name="Straight Connector 59"/>
          <p:cNvCxnSpPr/>
          <p:nvPr/>
        </p:nvCxnSpPr>
        <p:spPr>
          <a:xfrm>
            <a:off x="2857500" y="4362450"/>
            <a:ext cx="3560763" cy="1588"/>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554538" y="3757613"/>
            <a:ext cx="0" cy="134937"/>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546600" y="4471988"/>
            <a:ext cx="25400" cy="860425"/>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2867025" y="5416550"/>
            <a:ext cx="4763" cy="254000"/>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857500" y="5407025"/>
            <a:ext cx="3560763" cy="1588"/>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555776" y="188640"/>
            <a:ext cx="4759820" cy="494851"/>
          </a:xfrm>
          <a:prstGeom prst="rect">
            <a:avLst/>
          </a:prstGeom>
          <a:solidFill>
            <a:srgbClr val="FFFF00"/>
          </a:solidFill>
          <a:ln w="28575">
            <a:solidFill>
              <a:srgbClr val="B8089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585" b="1" spc="185" dirty="0">
                <a:ln w="29210">
                  <a:noFill/>
                </a:ln>
                <a:solidFill>
                  <a:schemeClr val="tx1"/>
                </a:solidFill>
                <a:effectLst>
                  <a:innerShdw blurRad="50800" dist="50800" dir="8100000">
                    <a:srgbClr val="7D7D7D">
                      <a:alpha val="73000"/>
                    </a:srgbClr>
                  </a:innerShdw>
                </a:effectLst>
                <a:latin typeface="Arial Rounded MT Bold" panose="020F0704030504030204" pitchFamily="34" charset="0"/>
                <a:cs typeface="Helvetica" panose="020B0604020202020204" pitchFamily="34" charset="0"/>
              </a:rPr>
              <a:t>ORGANISATION  CHART</a:t>
            </a:r>
          </a:p>
        </p:txBody>
      </p:sp>
      <p:cxnSp>
        <p:nvCxnSpPr>
          <p:cNvPr id="54" name="Straight Arrow Connector 53"/>
          <p:cNvCxnSpPr/>
          <p:nvPr/>
        </p:nvCxnSpPr>
        <p:spPr>
          <a:xfrm>
            <a:off x="4572000" y="3014663"/>
            <a:ext cx="0" cy="133350"/>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572000" y="2201863"/>
            <a:ext cx="0" cy="133350"/>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572000" y="5399088"/>
            <a:ext cx="3175" cy="252412"/>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405563" y="5416550"/>
            <a:ext cx="4762" cy="254000"/>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2867025" y="4371975"/>
            <a:ext cx="4763" cy="254000"/>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6389688" y="4371975"/>
            <a:ext cx="4762" cy="254000"/>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572000" y="1458913"/>
            <a:ext cx="0" cy="134937"/>
          </a:xfrm>
          <a:prstGeom prst="straightConnector1">
            <a:avLst/>
          </a:prstGeom>
          <a:ln w="38100">
            <a:solidFill>
              <a:srgbClr val="FFFFFF"/>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Diagram 3"/>
          <p:cNvGraphicFramePr/>
          <p:nvPr/>
        </p:nvGraphicFramePr>
        <p:xfrm>
          <a:off x="838200" y="620688"/>
          <a:ext cx="6974160"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569" name="Picture 7"/>
          <p:cNvPicPr>
            <a:picLocks noChangeAspect="1"/>
          </p:cNvPicPr>
          <p:nvPr/>
        </p:nvPicPr>
        <p:blipFill>
          <a:blip r:embed="rId7" cstate="print"/>
          <a:srcRect/>
          <a:stretch>
            <a:fillRect/>
          </a:stretch>
        </p:blipFill>
        <p:spPr bwMode="auto">
          <a:xfrm>
            <a:off x="911225" y="1268413"/>
            <a:ext cx="1931988" cy="1087437"/>
          </a:xfrm>
          <a:prstGeom prst="rect">
            <a:avLst/>
          </a:prstGeom>
          <a:noFill/>
          <a:ln w="38100">
            <a:solidFill>
              <a:srgbClr val="B80892"/>
            </a:solidFill>
            <a:miter lim="800000"/>
            <a:headEnd/>
            <a:tailEnd/>
          </a:ln>
        </p:spPr>
      </p:pic>
      <p:pic>
        <p:nvPicPr>
          <p:cNvPr id="23570" name="Picture 9"/>
          <p:cNvPicPr>
            <a:picLocks noChangeAspect="1"/>
          </p:cNvPicPr>
          <p:nvPr/>
        </p:nvPicPr>
        <p:blipFill>
          <a:blip r:embed="rId8" cstate="print"/>
          <a:srcRect/>
          <a:stretch>
            <a:fillRect/>
          </a:stretch>
        </p:blipFill>
        <p:spPr bwMode="auto">
          <a:xfrm>
            <a:off x="5748338" y="4437063"/>
            <a:ext cx="2568575" cy="1184275"/>
          </a:xfrm>
          <a:prstGeom prst="rect">
            <a:avLst/>
          </a:prstGeom>
          <a:noFill/>
          <a:ln w="38100">
            <a:solidFill>
              <a:srgbClr val="B80892"/>
            </a:solidFill>
            <a:miter lim="800000"/>
            <a:headEnd/>
            <a:tailEnd/>
          </a:ln>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6" descr="School Border Images - Free Download on Freepik"/>
          <p:cNvPicPr>
            <a:picLocks noChangeAspect="1" noChangeArrowheads="1"/>
          </p:cNvPicPr>
          <p:nvPr/>
        </p:nvPicPr>
        <p:blipFill>
          <a:blip r:embed="rId2"/>
          <a:srcRect t="9680" b="9680"/>
          <a:stretch>
            <a:fillRect/>
          </a:stretch>
        </p:blipFill>
        <p:spPr bwMode="auto">
          <a:xfrm>
            <a:off x="468313" y="158750"/>
            <a:ext cx="8107362" cy="6537325"/>
          </a:xfrm>
          <a:prstGeom prst="rect">
            <a:avLst/>
          </a:prstGeom>
          <a:ln w="88900" cap="sq" cmpd="thickThin">
            <a:solidFill>
              <a:srgbClr val="C00000"/>
            </a:solidFill>
            <a:prstDash val="solid"/>
            <a:miter lim="800000"/>
          </a:ln>
          <a:effectLst>
            <a:innerShdw blurRad="76200">
              <a:srgbClr val="000000"/>
            </a:innerShdw>
          </a:effectLst>
        </p:spPr>
      </p:pic>
      <p:sp>
        <p:nvSpPr>
          <p:cNvPr id="70659" name="TextBox 4"/>
          <p:cNvSpPr txBox="1">
            <a:spLocks noChangeArrowheads="1"/>
          </p:cNvSpPr>
          <p:nvPr/>
        </p:nvSpPr>
        <p:spPr bwMode="auto">
          <a:xfrm>
            <a:off x="1143000" y="5334000"/>
            <a:ext cx="184150" cy="369888"/>
          </a:xfrm>
          <a:prstGeom prst="rect">
            <a:avLst/>
          </a:prstGeom>
          <a:noFill/>
          <a:ln w="9525">
            <a:noFill/>
            <a:miter lim="800000"/>
            <a:headEnd/>
            <a:tailEnd/>
          </a:ln>
        </p:spPr>
        <p:txBody>
          <a:bodyPr wrap="none">
            <a:spAutoFit/>
          </a:bodyPr>
          <a:lstStyle/>
          <a:p>
            <a:pPr eaLnBrk="1" hangingPunct="1"/>
            <a:endParaRPr lang="en-US" altLang="en-US">
              <a:latin typeface="Lucida Sans Unicode" pitchFamily="34" charset="0"/>
            </a:endParaRPr>
          </a:p>
        </p:txBody>
      </p:sp>
      <p:sp>
        <p:nvSpPr>
          <p:cNvPr id="5" name="TextBox 4"/>
          <p:cNvSpPr txBox="1"/>
          <p:nvPr/>
        </p:nvSpPr>
        <p:spPr>
          <a:xfrm>
            <a:off x="2786063" y="261938"/>
            <a:ext cx="3214687" cy="584200"/>
          </a:xfrm>
          <a:prstGeom prst="rect">
            <a:avLst/>
          </a:prstGeom>
          <a:solidFill>
            <a:srgbClr val="FF99CC"/>
          </a:solidFill>
          <a:ln w="38100">
            <a:solidFill>
              <a:schemeClr val="tx1"/>
            </a:solidFill>
          </a:ln>
        </p:spPr>
        <p:txBody>
          <a:bodyPr>
            <a:spAutoFit/>
          </a:bodyPr>
          <a:lstStyle/>
          <a:p>
            <a:pPr algn="ctr" eaLnBrk="1" fontAlgn="auto" hangingPunct="1">
              <a:spcBef>
                <a:spcPts val="0"/>
              </a:spcBef>
              <a:spcAft>
                <a:spcPts val="0"/>
              </a:spcAft>
              <a:defRPr/>
            </a:pPr>
            <a:r>
              <a:rPr lang="en-US" sz="3200" b="1" dirty="0">
                <a:ln w="11430"/>
                <a:solidFill>
                  <a:srgbClr val="002060"/>
                </a:solidFill>
                <a:effectLst>
                  <a:outerShdw blurRad="50800" dist="39000" dir="5460000" algn="tl">
                    <a:srgbClr val="000000">
                      <a:alpha val="38000"/>
                    </a:srgbClr>
                  </a:outerShdw>
                </a:effectLst>
                <a:latin typeface="Arial Black" pitchFamily="34" charset="0"/>
                <a:cs typeface="AkrutiBngArvindUnicode" pitchFamily="2" charset="0"/>
              </a:rPr>
              <a:t>DISCIPLINE</a:t>
            </a:r>
          </a:p>
        </p:txBody>
      </p:sp>
      <p:sp>
        <p:nvSpPr>
          <p:cNvPr id="6" name="TextBox 5"/>
          <p:cNvSpPr txBox="1"/>
          <p:nvPr/>
        </p:nvSpPr>
        <p:spPr>
          <a:xfrm>
            <a:off x="1244600" y="1147763"/>
            <a:ext cx="7072313" cy="4802187"/>
          </a:xfrm>
          <a:prstGeom prst="rect">
            <a:avLst/>
          </a:prstGeom>
          <a:noFill/>
        </p:spPr>
        <p:txBody>
          <a:bodyPr>
            <a:spAutoFit/>
          </a:bodyPr>
          <a:lstStyle/>
          <a:p>
            <a:pPr indent="82550" algn="just" eaLnBrk="1" hangingPunct="1">
              <a:spcBef>
                <a:spcPts val="0"/>
              </a:spcBef>
              <a:defRPr/>
            </a:pPr>
            <a:r>
              <a:rPr lang="en-IN" dirty="0">
                <a:solidFill>
                  <a:schemeClr val="bg1">
                    <a:lumMod val="95000"/>
                    <a:lumOff val="5000"/>
                  </a:schemeClr>
                </a:solidFill>
                <a:latin typeface="Arial Black" pitchFamily="34" charset="0"/>
                <a:ea typeface="Times New Roman" pitchFamily="18" charset="0"/>
              </a:rPr>
              <a:t>08.   Disobeying orders of the teacher / principal.</a:t>
            </a:r>
          </a:p>
          <a:p>
            <a:pPr indent="82550" algn="just" eaLnBrk="1" hangingPunct="1">
              <a:spcBef>
                <a:spcPts val="0"/>
              </a:spcBef>
              <a:defRPr/>
            </a:pPr>
            <a:r>
              <a:rPr lang="en-IN" b="1" dirty="0">
                <a:solidFill>
                  <a:schemeClr val="bg1">
                    <a:lumMod val="95000"/>
                    <a:lumOff val="5000"/>
                  </a:schemeClr>
                </a:solidFill>
                <a:latin typeface="Arial Black" pitchFamily="34" charset="0"/>
                <a:cs typeface="Times New Roman" pitchFamily="18" charset="0"/>
              </a:rPr>
              <a:t>09.  Involving in acts of moral turpitude.</a:t>
            </a:r>
          </a:p>
          <a:p>
            <a:pPr marL="342900" indent="-342900" algn="just" eaLnBrk="1" hangingPunct="1">
              <a:spcBef>
                <a:spcPts val="0"/>
              </a:spcBef>
              <a:buFontTx/>
              <a:buAutoNum type="arabicPeriod" startAt="10"/>
              <a:defRPr/>
            </a:pPr>
            <a:r>
              <a:rPr lang="en-IN" b="1" dirty="0">
                <a:solidFill>
                  <a:schemeClr val="bg1">
                    <a:lumMod val="95000"/>
                    <a:lumOff val="5000"/>
                  </a:schemeClr>
                </a:solidFill>
                <a:latin typeface="Arial Black" pitchFamily="34" charset="0"/>
                <a:cs typeface="Times New Roman" pitchFamily="18" charset="0"/>
              </a:rPr>
              <a:t>   Smoking / use of drugs / consumption of </a:t>
            </a:r>
          </a:p>
          <a:p>
            <a:pPr algn="just" eaLnBrk="1" hangingPunct="1">
              <a:spcBef>
                <a:spcPts val="0"/>
              </a:spcBef>
              <a:defRPr/>
            </a:pPr>
            <a:r>
              <a:rPr lang="en-IN" b="1" dirty="0">
                <a:solidFill>
                  <a:schemeClr val="bg1">
                    <a:lumMod val="95000"/>
                    <a:lumOff val="5000"/>
                  </a:schemeClr>
                </a:solidFill>
                <a:latin typeface="Arial Black" pitchFamily="34" charset="0"/>
                <a:cs typeface="Times New Roman" pitchFamily="18" charset="0"/>
              </a:rPr>
              <a:t>        alcohol/ any form of gambling.</a:t>
            </a:r>
          </a:p>
          <a:p>
            <a:pPr indent="82550" algn="just" eaLnBrk="1" hangingPunct="1">
              <a:spcBef>
                <a:spcPts val="0"/>
              </a:spcBef>
              <a:defRPr/>
            </a:pPr>
            <a:r>
              <a:rPr lang="en-IN" b="1" dirty="0">
                <a:solidFill>
                  <a:schemeClr val="bg1">
                    <a:lumMod val="95000"/>
                    <a:lumOff val="5000"/>
                  </a:schemeClr>
                </a:solidFill>
                <a:latin typeface="Arial Black" pitchFamily="34" charset="0"/>
                <a:cs typeface="Times New Roman" pitchFamily="18" charset="0"/>
              </a:rPr>
              <a:t>11.  Use of violence in any form.</a:t>
            </a:r>
          </a:p>
          <a:p>
            <a:pPr indent="82550" algn="just" eaLnBrk="1" hangingPunct="1">
              <a:spcBef>
                <a:spcPts val="0"/>
              </a:spcBef>
              <a:defRPr/>
            </a:pPr>
            <a:r>
              <a:rPr lang="en-IN" b="1" dirty="0">
                <a:solidFill>
                  <a:schemeClr val="bg1">
                    <a:lumMod val="95000"/>
                    <a:lumOff val="5000"/>
                  </a:schemeClr>
                </a:solidFill>
                <a:latin typeface="Arial Black" pitchFamily="34" charset="0"/>
                <a:cs typeface="Times New Roman" pitchFamily="18" charset="0"/>
              </a:rPr>
              <a:t>12.  </a:t>
            </a:r>
            <a:r>
              <a:rPr lang="en-IN" b="1" dirty="0" err="1">
                <a:solidFill>
                  <a:schemeClr val="bg1">
                    <a:lumMod val="95000"/>
                    <a:lumOff val="5000"/>
                  </a:schemeClr>
                </a:solidFill>
                <a:latin typeface="Arial Black" pitchFamily="34" charset="0"/>
                <a:cs typeface="Times New Roman" pitchFamily="18" charset="0"/>
              </a:rPr>
              <a:t>Casteism</a:t>
            </a:r>
            <a:r>
              <a:rPr lang="en-IN" b="1" dirty="0">
                <a:solidFill>
                  <a:schemeClr val="bg1">
                    <a:lumMod val="95000"/>
                    <a:lumOff val="5000"/>
                  </a:schemeClr>
                </a:solidFill>
                <a:latin typeface="Arial Black" pitchFamily="34" charset="0"/>
                <a:cs typeface="Times New Roman" pitchFamily="18" charset="0"/>
              </a:rPr>
              <a:t> / practice of </a:t>
            </a:r>
            <a:r>
              <a:rPr lang="en-IN" b="1" dirty="0" err="1">
                <a:solidFill>
                  <a:schemeClr val="bg1">
                    <a:lumMod val="95000"/>
                    <a:lumOff val="5000"/>
                  </a:schemeClr>
                </a:solidFill>
                <a:latin typeface="Arial Black" pitchFamily="34" charset="0"/>
                <a:cs typeface="Times New Roman" pitchFamily="18" charset="0"/>
              </a:rPr>
              <a:t>untouchability</a:t>
            </a:r>
            <a:endParaRPr lang="en-IN" b="1" dirty="0">
              <a:solidFill>
                <a:schemeClr val="bg1">
                  <a:lumMod val="95000"/>
                  <a:lumOff val="5000"/>
                </a:schemeClr>
              </a:solidFill>
              <a:latin typeface="Arial Black" pitchFamily="34" charset="0"/>
              <a:cs typeface="Times New Roman" pitchFamily="18" charset="0"/>
            </a:endParaRPr>
          </a:p>
          <a:p>
            <a:pPr marL="342900" indent="-342900" eaLnBrk="1" hangingPunct="1">
              <a:spcBef>
                <a:spcPts val="0"/>
              </a:spcBef>
              <a:buFontTx/>
              <a:buAutoNum type="arabicPeriod" startAt="13"/>
              <a:defRPr/>
            </a:pPr>
            <a:r>
              <a:rPr lang="en-IN" b="1" dirty="0">
                <a:solidFill>
                  <a:schemeClr val="bg1">
                    <a:lumMod val="95000"/>
                    <a:lumOff val="5000"/>
                  </a:schemeClr>
                </a:solidFill>
                <a:latin typeface="Arial Black" pitchFamily="34" charset="0"/>
                <a:cs typeface="Times New Roman" pitchFamily="18" charset="0"/>
              </a:rPr>
              <a:t>   Improper use of computer resources of the </a:t>
            </a:r>
          </a:p>
          <a:p>
            <a:pPr eaLnBrk="1" hangingPunct="1">
              <a:spcBef>
                <a:spcPts val="0"/>
              </a:spcBef>
              <a:defRPr/>
            </a:pPr>
            <a:r>
              <a:rPr lang="en-IN" b="1" dirty="0">
                <a:solidFill>
                  <a:schemeClr val="bg1">
                    <a:lumMod val="95000"/>
                    <a:lumOff val="5000"/>
                  </a:schemeClr>
                </a:solidFill>
                <a:latin typeface="Arial Black" pitchFamily="34" charset="0"/>
                <a:cs typeface="Times New Roman" pitchFamily="18" charset="0"/>
              </a:rPr>
              <a:t>        school amounting to display or access of     </a:t>
            </a:r>
          </a:p>
          <a:p>
            <a:pPr eaLnBrk="1" hangingPunct="1">
              <a:spcBef>
                <a:spcPts val="0"/>
              </a:spcBef>
              <a:defRPr/>
            </a:pPr>
            <a:r>
              <a:rPr lang="en-IN" b="1" dirty="0">
                <a:solidFill>
                  <a:schemeClr val="bg1">
                    <a:lumMod val="95000"/>
                    <a:lumOff val="5000"/>
                  </a:schemeClr>
                </a:solidFill>
                <a:latin typeface="Arial Black" pitchFamily="34" charset="0"/>
                <a:cs typeface="Times New Roman" pitchFamily="18" charset="0"/>
              </a:rPr>
              <a:t>        unauthorised websites / software portraying </a:t>
            </a:r>
          </a:p>
          <a:p>
            <a:pPr eaLnBrk="1" hangingPunct="1">
              <a:spcBef>
                <a:spcPts val="0"/>
              </a:spcBef>
              <a:defRPr/>
            </a:pPr>
            <a:r>
              <a:rPr lang="en-IN" b="1" dirty="0">
                <a:solidFill>
                  <a:schemeClr val="bg1">
                    <a:lumMod val="95000"/>
                    <a:lumOff val="5000"/>
                  </a:schemeClr>
                </a:solidFill>
                <a:latin typeface="Arial Black" pitchFamily="34" charset="0"/>
                <a:cs typeface="Times New Roman" pitchFamily="18" charset="0"/>
              </a:rPr>
              <a:t>        indecent / pornographic material.</a:t>
            </a:r>
          </a:p>
          <a:p>
            <a:pPr indent="82550" eaLnBrk="1" hangingPunct="1">
              <a:spcBef>
                <a:spcPts val="0"/>
              </a:spcBef>
              <a:defRPr/>
            </a:pPr>
            <a:r>
              <a:rPr lang="en-IN" b="1" dirty="0">
                <a:solidFill>
                  <a:schemeClr val="bg1">
                    <a:lumMod val="95000"/>
                    <a:lumOff val="5000"/>
                  </a:schemeClr>
                </a:solidFill>
                <a:latin typeface="Arial Black" pitchFamily="34" charset="0"/>
                <a:cs typeface="Times New Roman" pitchFamily="18" charset="0"/>
              </a:rPr>
              <a:t>14.  Unfair means during examinations. </a:t>
            </a:r>
          </a:p>
          <a:p>
            <a:pPr indent="82550" eaLnBrk="1" hangingPunct="1">
              <a:spcBef>
                <a:spcPts val="0"/>
              </a:spcBef>
              <a:defRPr/>
            </a:pPr>
            <a:r>
              <a:rPr lang="en-IN" b="1" dirty="0">
                <a:solidFill>
                  <a:schemeClr val="bg1">
                    <a:lumMod val="95000"/>
                    <a:lumOff val="5000"/>
                  </a:schemeClr>
                </a:solidFill>
                <a:latin typeface="Arial Black" pitchFamily="34" charset="0"/>
                <a:cs typeface="Times New Roman" pitchFamily="18" charset="0"/>
              </a:rPr>
              <a:t>15.  Habitual late coming to school.</a:t>
            </a:r>
          </a:p>
          <a:p>
            <a:pPr indent="82550" eaLnBrk="1" hangingPunct="1">
              <a:spcBef>
                <a:spcPts val="0"/>
              </a:spcBef>
              <a:defRPr/>
            </a:pPr>
            <a:r>
              <a:rPr lang="en-IN" b="1" dirty="0">
                <a:solidFill>
                  <a:schemeClr val="bg1">
                    <a:lumMod val="95000"/>
                    <a:lumOff val="5000"/>
                  </a:schemeClr>
                </a:solidFill>
                <a:latin typeface="Arial Black" pitchFamily="34" charset="0"/>
                <a:cs typeface="Times New Roman" pitchFamily="18" charset="0"/>
              </a:rPr>
              <a:t>16.  Missing classes (bunking) during school hours.</a:t>
            </a:r>
          </a:p>
          <a:p>
            <a:pPr indent="82550" eaLnBrk="1" hangingPunct="1">
              <a:spcBef>
                <a:spcPts val="0"/>
              </a:spcBef>
              <a:defRPr/>
            </a:pPr>
            <a:r>
              <a:rPr lang="en-IN" b="1" dirty="0">
                <a:solidFill>
                  <a:schemeClr val="bg1">
                    <a:lumMod val="95000"/>
                    <a:lumOff val="5000"/>
                  </a:schemeClr>
                </a:solidFill>
                <a:latin typeface="Arial Black" pitchFamily="34" charset="0"/>
                <a:cs typeface="Times New Roman" pitchFamily="18" charset="0"/>
              </a:rPr>
              <a:t>17.  Bringing unauthorised articles inside the school.(sharp objects, smart watch, mobiles, camera, Bluetooth or any other electronic gadgets) </a:t>
            </a:r>
          </a:p>
          <a:p>
            <a:pPr>
              <a:defRPr/>
            </a:pPr>
            <a:endParaRPr lang="en-IN" dirty="0">
              <a:solidFill>
                <a:schemeClr val="bg1">
                  <a:lumMod val="95000"/>
                  <a:lumOff val="5000"/>
                </a:schemeClr>
              </a:solidFill>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4"/>
          <p:cNvSpPr/>
          <p:nvPr/>
        </p:nvSpPr>
        <p:spPr>
          <a:xfrm>
            <a:off x="214313" y="142875"/>
            <a:ext cx="8643937"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683" name="TextBox 4"/>
          <p:cNvSpPr txBox="1">
            <a:spLocks noChangeArrowheads="1"/>
          </p:cNvSpPr>
          <p:nvPr/>
        </p:nvSpPr>
        <p:spPr bwMode="auto">
          <a:xfrm>
            <a:off x="1143000" y="5334000"/>
            <a:ext cx="184150" cy="369888"/>
          </a:xfrm>
          <a:prstGeom prst="rect">
            <a:avLst/>
          </a:prstGeom>
          <a:noFill/>
          <a:ln w="9525">
            <a:noFill/>
            <a:miter lim="800000"/>
            <a:headEnd/>
            <a:tailEnd/>
          </a:ln>
        </p:spPr>
        <p:txBody>
          <a:bodyPr wrap="none">
            <a:spAutoFit/>
          </a:bodyPr>
          <a:lstStyle/>
          <a:p>
            <a:pPr eaLnBrk="1" hangingPunct="1"/>
            <a:endParaRPr lang="en-US" altLang="en-US">
              <a:latin typeface="Lucida Sans Unicode" pitchFamily="34" charset="0"/>
            </a:endParaRPr>
          </a:p>
        </p:txBody>
      </p:sp>
      <p:sp>
        <p:nvSpPr>
          <p:cNvPr id="6" name="Title 3"/>
          <p:cNvSpPr txBox="1">
            <a:spLocks/>
          </p:cNvSpPr>
          <p:nvPr/>
        </p:nvSpPr>
        <p:spPr>
          <a:xfrm>
            <a:off x="323850" y="180975"/>
            <a:ext cx="8472488" cy="584200"/>
          </a:xfrm>
          <a:prstGeom prst="rect">
            <a:avLst/>
          </a:prstGeom>
          <a:solidFill>
            <a:schemeClr val="accent6">
              <a:lumMod val="60000"/>
              <a:lumOff val="40000"/>
            </a:schemeClr>
          </a:solidFill>
          <a:ln w="38100">
            <a:solidFill>
              <a:srgbClr val="C00000"/>
            </a:solidFill>
          </a:ln>
        </p:spPr>
        <p:txBody>
          <a:bodyPr>
            <a:spAutoFit/>
          </a:bodyPr>
          <a:lstStyle/>
          <a:p>
            <a:pPr algn="ctr" eaLnBrk="1" fontAlgn="auto" hangingPunct="1">
              <a:spcBef>
                <a:spcPts val="0"/>
              </a:spcBef>
              <a:spcAft>
                <a:spcPts val="0"/>
              </a:spcAft>
              <a:defRPr/>
            </a:pPr>
            <a:r>
              <a:rPr lang="en-IN" sz="3200" b="1" dirty="0">
                <a:ln w="11430"/>
                <a:solidFill>
                  <a:srgbClr val="002060"/>
                </a:solidFill>
                <a:effectLst>
                  <a:outerShdw blurRad="50800" dist="39000" dir="5460000" algn="tl">
                    <a:srgbClr val="000000">
                      <a:alpha val="38000"/>
                    </a:srgbClr>
                  </a:outerShdw>
                </a:effectLst>
                <a:latin typeface="Arial Black" pitchFamily="34" charset="0"/>
                <a:ea typeface="+mj-ea"/>
                <a:cs typeface="AkrutiBngArvindUnicode" pitchFamily="2" charset="0"/>
              </a:rPr>
              <a:t>PLAN OF ACTION FOR INDISCIPLINE </a:t>
            </a:r>
            <a:endParaRPr lang="en-US" sz="3200" b="1" dirty="0">
              <a:ln w="11430"/>
              <a:solidFill>
                <a:srgbClr val="002060"/>
              </a:solidFill>
              <a:effectLst>
                <a:outerShdw blurRad="50800" dist="39000" dir="5460000" algn="tl">
                  <a:srgbClr val="000000">
                    <a:alpha val="38000"/>
                  </a:srgbClr>
                </a:outerShdw>
              </a:effectLst>
              <a:latin typeface="Arial Black" pitchFamily="34" charset="0"/>
              <a:ea typeface="+mj-ea"/>
              <a:cs typeface="AkrutiBngArvindUnicode" pitchFamily="2" charset="0"/>
            </a:endParaRPr>
          </a:p>
        </p:txBody>
      </p:sp>
      <p:sp>
        <p:nvSpPr>
          <p:cNvPr id="71685" name="TextBox 6"/>
          <p:cNvSpPr txBox="1">
            <a:spLocks noChangeArrowheads="1"/>
          </p:cNvSpPr>
          <p:nvPr/>
        </p:nvSpPr>
        <p:spPr bwMode="auto">
          <a:xfrm>
            <a:off x="571500" y="995363"/>
            <a:ext cx="7858125" cy="5602287"/>
          </a:xfrm>
          <a:prstGeom prst="rect">
            <a:avLst/>
          </a:prstGeom>
          <a:noFill/>
          <a:ln w="9525">
            <a:noFill/>
            <a:miter lim="800000"/>
            <a:headEnd/>
            <a:tailEnd/>
          </a:ln>
        </p:spPr>
        <p:txBody>
          <a:bodyPr>
            <a:spAutoFit/>
          </a:bodyPr>
          <a:lstStyle/>
          <a:p>
            <a:pPr>
              <a:buFont typeface="Wingdings 3" pitchFamily="18" charset="2"/>
              <a:buNone/>
            </a:pPr>
            <a:r>
              <a:rPr lang="en-IN" altLang="en-US" sz="2000" b="1">
                <a:solidFill>
                  <a:srgbClr val="002060"/>
                </a:solidFill>
                <a:latin typeface="Arial Black" pitchFamily="34" charset="0"/>
                <a:cs typeface="Times New Roman" pitchFamily="18" charset="0"/>
              </a:rPr>
              <a:t>As per the NES guidebook</a:t>
            </a:r>
          </a:p>
          <a:p>
            <a:pPr>
              <a:buFont typeface="Wingdings 3" pitchFamily="18" charset="2"/>
              <a:buNone/>
            </a:pPr>
            <a:endParaRPr lang="en-IN" altLang="en-US" sz="2000" b="1">
              <a:solidFill>
                <a:srgbClr val="002060"/>
              </a:solidFill>
              <a:latin typeface="Arial Black" pitchFamily="34" charset="0"/>
              <a:cs typeface="Times New Roman" pitchFamily="18" charset="0"/>
            </a:endParaRPr>
          </a:p>
          <a:p>
            <a:pPr>
              <a:buFont typeface="Wingdings 3" pitchFamily="18" charset="2"/>
              <a:buNone/>
            </a:pPr>
            <a:r>
              <a:rPr lang="en-IN" altLang="en-US" sz="2000" b="1" u="sng">
                <a:solidFill>
                  <a:srgbClr val="FF0000"/>
                </a:solidFill>
                <a:latin typeface="Arial Black" pitchFamily="34" charset="0"/>
                <a:cs typeface="Times New Roman" pitchFamily="18" charset="0"/>
              </a:rPr>
              <a:t>I Offence </a:t>
            </a:r>
            <a:r>
              <a:rPr lang="en-IN" altLang="en-US" sz="2000" b="1">
                <a:solidFill>
                  <a:srgbClr val="FF0000"/>
                </a:solidFill>
                <a:latin typeface="Arial Black" pitchFamily="34" charset="0"/>
                <a:cs typeface="Times New Roman" pitchFamily="18" charset="0"/>
              </a:rPr>
              <a:t>:</a:t>
            </a:r>
            <a:r>
              <a:rPr lang="en-IN" altLang="en-US" sz="2000" b="1">
                <a:solidFill>
                  <a:srgbClr val="002060"/>
                </a:solidFill>
                <a:latin typeface="Arial Black" pitchFamily="34" charset="0"/>
                <a:cs typeface="Times New Roman" pitchFamily="18" charset="0"/>
              </a:rPr>
              <a:t> Parent is informed, warning letter is issued.</a:t>
            </a:r>
          </a:p>
          <a:p>
            <a:pPr>
              <a:buFont typeface="Wingdings 3" pitchFamily="18" charset="2"/>
              <a:buNone/>
            </a:pPr>
            <a:r>
              <a:rPr lang="en-IN" altLang="en-US" sz="2000" b="1" u="sng">
                <a:solidFill>
                  <a:srgbClr val="FF0000"/>
                </a:solidFill>
                <a:latin typeface="Arial Black" pitchFamily="34" charset="0"/>
                <a:cs typeface="Times New Roman" pitchFamily="18" charset="0"/>
              </a:rPr>
              <a:t>II Offence :</a:t>
            </a:r>
            <a:r>
              <a:rPr lang="en-IN" altLang="en-US" sz="2000" b="1" u="sng">
                <a:solidFill>
                  <a:srgbClr val="002060"/>
                </a:solidFill>
                <a:latin typeface="Arial Black" pitchFamily="34" charset="0"/>
                <a:cs typeface="Times New Roman" pitchFamily="18" charset="0"/>
              </a:rPr>
              <a:t> </a:t>
            </a:r>
            <a:r>
              <a:rPr lang="en-IN" altLang="en-US" sz="2000" b="1">
                <a:solidFill>
                  <a:srgbClr val="002060"/>
                </a:solidFill>
                <a:latin typeface="Arial Black" pitchFamily="34" charset="0"/>
                <a:cs typeface="Times New Roman" pitchFamily="18" charset="0"/>
              </a:rPr>
              <a:t>2</a:t>
            </a:r>
            <a:r>
              <a:rPr lang="en-IN" altLang="en-US" sz="2000" b="1" baseline="30000">
                <a:solidFill>
                  <a:srgbClr val="002060"/>
                </a:solidFill>
                <a:latin typeface="Arial Black" pitchFamily="34" charset="0"/>
                <a:cs typeface="Times New Roman" pitchFamily="18" charset="0"/>
              </a:rPr>
              <a:t>nd</a:t>
            </a:r>
            <a:r>
              <a:rPr lang="en-IN" altLang="en-US" sz="2000" b="1">
                <a:solidFill>
                  <a:srgbClr val="002060"/>
                </a:solidFill>
                <a:latin typeface="Arial Black" pitchFamily="34" charset="0"/>
                <a:cs typeface="Times New Roman" pitchFamily="18" charset="0"/>
              </a:rPr>
              <a:t> Warning letter is issued with emphasis on suspension for next offence. </a:t>
            </a:r>
          </a:p>
          <a:p>
            <a:pPr>
              <a:buFont typeface="Wingdings 3" pitchFamily="18" charset="2"/>
              <a:buNone/>
            </a:pPr>
            <a:r>
              <a:rPr lang="en-IN" altLang="en-US" sz="2000" b="1" u="sng">
                <a:solidFill>
                  <a:srgbClr val="FF0000"/>
                </a:solidFill>
                <a:latin typeface="Arial Black" pitchFamily="34" charset="0"/>
                <a:cs typeface="Times New Roman" pitchFamily="18" charset="0"/>
              </a:rPr>
              <a:t>III Offence </a:t>
            </a:r>
            <a:r>
              <a:rPr lang="en-IN" altLang="en-US" sz="2000" b="1">
                <a:solidFill>
                  <a:srgbClr val="FF0000"/>
                </a:solidFill>
                <a:latin typeface="Arial Black" pitchFamily="34" charset="0"/>
                <a:cs typeface="Times New Roman" pitchFamily="18" charset="0"/>
              </a:rPr>
              <a:t>:</a:t>
            </a:r>
            <a:r>
              <a:rPr lang="en-IN" altLang="en-US" sz="2000" b="1">
                <a:solidFill>
                  <a:srgbClr val="002060"/>
                </a:solidFill>
                <a:latin typeface="Arial Black" pitchFamily="34" charset="0"/>
                <a:cs typeface="Times New Roman" pitchFamily="18" charset="0"/>
              </a:rPr>
              <a:t> suspension for 1 day / 2 days / 3 days depending on the severity of the deed. </a:t>
            </a:r>
          </a:p>
          <a:p>
            <a:pPr>
              <a:buFont typeface="Wingdings 3" pitchFamily="18" charset="2"/>
              <a:buNone/>
            </a:pPr>
            <a:endParaRPr lang="en-IN" altLang="en-US" sz="2000" b="1">
              <a:solidFill>
                <a:srgbClr val="002060"/>
              </a:solidFill>
              <a:latin typeface="Arial Black" pitchFamily="34" charset="0"/>
              <a:cs typeface="Times New Roman" pitchFamily="18" charset="0"/>
            </a:endParaRPr>
          </a:p>
          <a:p>
            <a:pPr>
              <a:buFont typeface="Wingdings" pitchFamily="2" charset="2"/>
              <a:buChar char="Ø"/>
            </a:pPr>
            <a:r>
              <a:rPr lang="en-IN" altLang="en-US" sz="2000" b="1">
                <a:solidFill>
                  <a:srgbClr val="002060"/>
                </a:solidFill>
                <a:latin typeface="Arial Black" pitchFamily="34" charset="0"/>
                <a:cs typeface="Times New Roman" pitchFamily="18" charset="0"/>
              </a:rPr>
              <a:t> In some cases immediate expulsion from school can be initiated by the school authority. </a:t>
            </a:r>
          </a:p>
          <a:p>
            <a:pPr>
              <a:buFont typeface="Arial" pitchFamily="34" charset="0"/>
              <a:buChar char="•"/>
            </a:pPr>
            <a:endParaRPr lang="en-IN" altLang="en-US" sz="2000" b="1">
              <a:solidFill>
                <a:srgbClr val="002060"/>
              </a:solidFill>
              <a:latin typeface="Arial Black" pitchFamily="34" charset="0"/>
              <a:cs typeface="Times New Roman" pitchFamily="18" charset="0"/>
            </a:endParaRPr>
          </a:p>
          <a:p>
            <a:pPr>
              <a:buFont typeface="Wingdings" pitchFamily="2" charset="2"/>
              <a:buChar char="Ø"/>
            </a:pPr>
            <a:r>
              <a:rPr lang="en-IN" altLang="en-US" sz="2000" b="1">
                <a:solidFill>
                  <a:srgbClr val="002060"/>
                </a:solidFill>
                <a:latin typeface="Arial Black" pitchFamily="34" charset="0"/>
                <a:cs typeface="Times New Roman" pitchFamily="18" charset="0"/>
              </a:rPr>
              <a:t> Unfair means : Zero is allotted in that particular           subject along with a warning letter. No retest is conducted. </a:t>
            </a:r>
          </a:p>
          <a:p>
            <a:endParaRPr lang="en-IN" altLang="en-US" b="1">
              <a:solidFill>
                <a:srgbClr val="002060"/>
              </a:solidFill>
              <a:latin typeface="Arial Black" pitchFamily="34" charset="0"/>
              <a:cs typeface="Times New Roman" pitchFamily="18" charset="0"/>
            </a:endParaRPr>
          </a:p>
          <a:p>
            <a:pPr>
              <a:buFont typeface="Wingdings" pitchFamily="2" charset="2"/>
              <a:buChar char="Ø"/>
            </a:pPr>
            <a:r>
              <a:rPr lang="en-IN" altLang="en-US" sz="2000" b="1">
                <a:solidFill>
                  <a:srgbClr val="002060"/>
                </a:solidFill>
                <a:latin typeface="Arial Black" pitchFamily="34" charset="0"/>
                <a:cs typeface="Times New Roman" pitchFamily="18" charset="0"/>
              </a:rPr>
              <a:t> Unauthorised articles confiscated will be retained by the school principal and warning letter is issued. </a:t>
            </a:r>
            <a:endParaRPr lang="en-US" altLang="en-US" sz="2000" b="1">
              <a:solidFill>
                <a:srgbClr val="002060"/>
              </a:solidFill>
              <a:latin typeface="Arial Black" pitchFamily="34" charset="0"/>
              <a:cs typeface="Times New Roman" pitchFamily="18" charset="0"/>
            </a:endParaRPr>
          </a:p>
          <a:p>
            <a:endParaRPr lang="en-IN" altLang="en-US">
              <a:solidFill>
                <a:srgbClr val="002060"/>
              </a:solidFill>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5"/>
          <p:cNvSpPr/>
          <p:nvPr/>
        </p:nvSpPr>
        <p:spPr>
          <a:xfrm>
            <a:off x="214313" y="142875"/>
            <a:ext cx="8643937"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707" name="TextBox 4"/>
          <p:cNvSpPr txBox="1">
            <a:spLocks noChangeArrowheads="1"/>
          </p:cNvSpPr>
          <p:nvPr/>
        </p:nvSpPr>
        <p:spPr bwMode="auto">
          <a:xfrm>
            <a:off x="1143000" y="5334000"/>
            <a:ext cx="184150" cy="369888"/>
          </a:xfrm>
          <a:prstGeom prst="rect">
            <a:avLst/>
          </a:prstGeom>
          <a:noFill/>
          <a:ln w="9525">
            <a:noFill/>
            <a:miter lim="800000"/>
            <a:headEnd/>
            <a:tailEnd/>
          </a:ln>
        </p:spPr>
        <p:txBody>
          <a:bodyPr wrap="none">
            <a:spAutoFit/>
          </a:bodyPr>
          <a:lstStyle/>
          <a:p>
            <a:pPr eaLnBrk="1" hangingPunct="1"/>
            <a:endParaRPr lang="en-US" altLang="en-US">
              <a:latin typeface="Lucida Sans Unicode" pitchFamily="34" charset="0"/>
            </a:endParaRPr>
          </a:p>
        </p:txBody>
      </p:sp>
      <p:sp>
        <p:nvSpPr>
          <p:cNvPr id="72708" name="Content Placeholder 1"/>
          <p:cNvSpPr txBox="1">
            <a:spLocks/>
          </p:cNvSpPr>
          <p:nvPr/>
        </p:nvSpPr>
        <p:spPr bwMode="auto">
          <a:xfrm>
            <a:off x="285750" y="1581150"/>
            <a:ext cx="8572500" cy="3143250"/>
          </a:xfrm>
          <a:prstGeom prst="rect">
            <a:avLst/>
          </a:prstGeom>
          <a:noFill/>
          <a:ln w="9525">
            <a:noFill/>
            <a:miter lim="800000"/>
            <a:headEnd/>
            <a:tailEnd/>
          </a:ln>
        </p:spPr>
        <p:txBody>
          <a:bodyPr/>
          <a:lstStyle/>
          <a:p>
            <a:pPr marL="365125" indent="-255588">
              <a:spcBef>
                <a:spcPts val="400"/>
              </a:spcBef>
              <a:buClr>
                <a:schemeClr val="accent1"/>
              </a:buClr>
              <a:buSzPct val="68000"/>
              <a:buFont typeface="Wingdings" pitchFamily="2" charset="2"/>
              <a:buChar char="Ø"/>
            </a:pPr>
            <a:r>
              <a:rPr lang="en-IN" altLang="en-US" sz="2000" b="1">
                <a:solidFill>
                  <a:srgbClr val="002060"/>
                </a:solidFill>
                <a:latin typeface="Arial Black" pitchFamily="34" charset="0"/>
              </a:rPr>
              <a:t>Students are very active on social media such as </a:t>
            </a:r>
          </a:p>
          <a:p>
            <a:pPr marL="365125" indent="-255588">
              <a:spcBef>
                <a:spcPts val="400"/>
              </a:spcBef>
              <a:buClr>
                <a:schemeClr val="accent1"/>
              </a:buClr>
              <a:buSzPct val="68000"/>
            </a:pPr>
            <a:r>
              <a:rPr lang="en-IN" altLang="en-US" sz="2000" b="1">
                <a:solidFill>
                  <a:srgbClr val="002060"/>
                </a:solidFill>
                <a:latin typeface="Arial Black" pitchFamily="34" charset="0"/>
              </a:rPr>
              <a:t>   WhatsApp groups, Instagram, Face book, Twitter,       Snapchat etc.</a:t>
            </a:r>
          </a:p>
          <a:p>
            <a:pPr marL="365125" indent="-255588">
              <a:spcBef>
                <a:spcPts val="400"/>
              </a:spcBef>
              <a:buClr>
                <a:schemeClr val="accent1"/>
              </a:buClr>
              <a:buSzPct val="68000"/>
              <a:buFont typeface="Wingdings" pitchFamily="2" charset="2"/>
              <a:buChar char="Ø"/>
            </a:pPr>
            <a:endParaRPr lang="en-IN" altLang="en-US" sz="2000" b="1">
              <a:solidFill>
                <a:srgbClr val="002060"/>
              </a:solidFill>
              <a:latin typeface="Arial Black" pitchFamily="34" charset="0"/>
            </a:endParaRPr>
          </a:p>
          <a:p>
            <a:pPr marL="365125" indent="-255588">
              <a:spcBef>
                <a:spcPts val="400"/>
              </a:spcBef>
              <a:buClr>
                <a:schemeClr val="accent1"/>
              </a:buClr>
              <a:buSzPct val="68000"/>
              <a:buFont typeface="Wingdings" pitchFamily="2" charset="2"/>
              <a:buChar char="Ø"/>
            </a:pPr>
            <a:r>
              <a:rPr lang="en-IN" altLang="en-US" sz="2000" b="1">
                <a:solidFill>
                  <a:srgbClr val="002060"/>
                </a:solidFill>
                <a:latin typeface="Arial Black" pitchFamily="34" charset="0"/>
              </a:rPr>
              <a:t>Monitor your child strictly for the same . All networking sites / platforms  allow users  aged 13  &amp; above but  the risk factor is high without parental consent / guidance .</a:t>
            </a:r>
          </a:p>
          <a:p>
            <a:pPr marL="365125" indent="-255588">
              <a:spcBef>
                <a:spcPts val="400"/>
              </a:spcBef>
              <a:buClr>
                <a:schemeClr val="accent1"/>
              </a:buClr>
              <a:buSzPct val="68000"/>
              <a:buFont typeface="Wingdings" pitchFamily="2" charset="2"/>
              <a:buChar char="Ø"/>
            </a:pPr>
            <a:endParaRPr lang="en-IN" altLang="en-US" sz="2000" b="1">
              <a:solidFill>
                <a:srgbClr val="002060"/>
              </a:solidFill>
              <a:latin typeface="Arial Black" pitchFamily="34" charset="0"/>
            </a:endParaRPr>
          </a:p>
          <a:p>
            <a:pPr marL="365125" indent="-255588">
              <a:spcBef>
                <a:spcPts val="400"/>
              </a:spcBef>
              <a:buClr>
                <a:schemeClr val="accent1"/>
              </a:buClr>
              <a:buSzPct val="68000"/>
            </a:pPr>
            <a:r>
              <a:rPr lang="en-IN" altLang="en-US" sz="2400" b="1">
                <a:solidFill>
                  <a:srgbClr val="002060"/>
                </a:solidFill>
              </a:rPr>
              <a:t>			</a:t>
            </a:r>
            <a:endParaRPr lang="en-IN" altLang="en-US" sz="3200">
              <a:solidFill>
                <a:srgbClr val="002060"/>
              </a:solidFill>
            </a:endParaRPr>
          </a:p>
        </p:txBody>
      </p:sp>
      <p:sp>
        <p:nvSpPr>
          <p:cNvPr id="5" name="Title 3"/>
          <p:cNvSpPr txBox="1">
            <a:spLocks/>
          </p:cNvSpPr>
          <p:nvPr/>
        </p:nvSpPr>
        <p:spPr>
          <a:xfrm>
            <a:off x="1171575" y="344488"/>
            <a:ext cx="6900863" cy="584200"/>
          </a:xfrm>
          <a:prstGeom prst="rect">
            <a:avLst/>
          </a:prstGeom>
          <a:solidFill>
            <a:schemeClr val="accent6">
              <a:lumMod val="60000"/>
              <a:lumOff val="40000"/>
            </a:schemeClr>
          </a:solidFill>
          <a:ln w="38100">
            <a:solidFill>
              <a:srgbClr val="C00000"/>
            </a:solidFill>
          </a:ln>
        </p:spPr>
        <p:txBody>
          <a:bodyPr>
            <a:spAutoFit/>
          </a:bodyPr>
          <a:lstStyle/>
          <a:p>
            <a:pPr algn="ctr" eaLnBrk="1" fontAlgn="auto" hangingPunct="1">
              <a:spcBef>
                <a:spcPts val="0"/>
              </a:spcBef>
              <a:spcAft>
                <a:spcPts val="0"/>
              </a:spcAft>
              <a:defRPr/>
            </a:pPr>
            <a:r>
              <a:rPr lang="en-IN" sz="3200" b="1" dirty="0">
                <a:ln w="11430"/>
                <a:solidFill>
                  <a:srgbClr val="002060"/>
                </a:solidFill>
                <a:effectLst>
                  <a:outerShdw blurRad="50800" dist="39000" dir="5460000" algn="tl">
                    <a:srgbClr val="000000">
                      <a:alpha val="38000"/>
                    </a:srgbClr>
                  </a:outerShdw>
                </a:effectLst>
                <a:latin typeface="Arial Black" pitchFamily="34" charset="0"/>
                <a:ea typeface="+mj-ea"/>
                <a:cs typeface="AkrutiBngArvindUnicode" pitchFamily="2" charset="0"/>
              </a:rPr>
              <a:t>ADVISORY TO PARENTS </a:t>
            </a:r>
            <a:endParaRPr lang="en-US" sz="3200" b="1" dirty="0">
              <a:ln w="11430"/>
              <a:solidFill>
                <a:srgbClr val="002060"/>
              </a:solidFill>
              <a:effectLst>
                <a:outerShdw blurRad="50800" dist="39000" dir="5460000" algn="tl">
                  <a:srgbClr val="000000">
                    <a:alpha val="38000"/>
                  </a:srgbClr>
                </a:outerShdw>
              </a:effectLst>
              <a:latin typeface="Arial Black" pitchFamily="34" charset="0"/>
              <a:ea typeface="+mj-ea"/>
              <a:cs typeface="AkrutiBngArvindUnicode" pitchFamily="2" charset="0"/>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313" y="142875"/>
            <a:ext cx="8643937"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p:cNvSpPr txBox="1"/>
          <p:nvPr/>
        </p:nvSpPr>
        <p:spPr>
          <a:xfrm>
            <a:off x="2484438" y="396875"/>
            <a:ext cx="4429125" cy="584200"/>
          </a:xfrm>
          <a:prstGeom prst="rect">
            <a:avLst/>
          </a:prstGeom>
          <a:solidFill>
            <a:srgbClr val="92D050"/>
          </a:solidFill>
          <a:ln w="38100">
            <a:solidFill>
              <a:srgbClr val="C00000"/>
            </a:solidFill>
          </a:ln>
        </p:spPr>
        <p:txBody>
          <a:bodyPr>
            <a:spAutoFit/>
          </a:bodyPr>
          <a:lstStyle/>
          <a:p>
            <a:pPr algn="ctr" eaLnBrk="1" fontAlgn="auto" hangingPunct="1">
              <a:spcBef>
                <a:spcPts val="0"/>
              </a:spcBef>
              <a:spcAft>
                <a:spcPts val="0"/>
              </a:spcAft>
              <a:defRPr/>
            </a:pPr>
            <a:r>
              <a:rPr lang="en-US" sz="3200" b="1" dirty="0">
                <a:ln w="11430"/>
                <a:solidFill>
                  <a:srgbClr val="002060"/>
                </a:solidFill>
                <a:effectLst>
                  <a:outerShdw blurRad="50800" dist="39000" dir="5460000" algn="tl">
                    <a:srgbClr val="000000">
                      <a:alpha val="38000"/>
                    </a:srgbClr>
                  </a:outerShdw>
                </a:effectLst>
                <a:latin typeface="Arial Black" pitchFamily="34" charset="0"/>
                <a:cs typeface="AkrutiBngArvindUnicode" pitchFamily="2" charset="0"/>
              </a:rPr>
              <a:t>ATTENDANCE</a:t>
            </a:r>
          </a:p>
        </p:txBody>
      </p:sp>
      <p:sp>
        <p:nvSpPr>
          <p:cNvPr id="3" name="Rectangle 1"/>
          <p:cNvSpPr>
            <a:spLocks noChangeArrowheads="1"/>
          </p:cNvSpPr>
          <p:nvPr/>
        </p:nvSpPr>
        <p:spPr bwMode="auto">
          <a:xfrm>
            <a:off x="609600" y="1643063"/>
            <a:ext cx="8034338" cy="2308324"/>
          </a:xfrm>
          <a:prstGeom prst="rect">
            <a:avLst/>
          </a:prstGeom>
          <a:solidFill>
            <a:schemeClr val="accent6">
              <a:lumMod val="60000"/>
              <a:lumOff val="40000"/>
            </a:schemeClr>
          </a:solidFill>
          <a:ln w="9525">
            <a:noFill/>
            <a:miter lim="800000"/>
            <a:headEnd/>
            <a:tailEnd/>
          </a:ln>
          <a:effectLst/>
        </p:spPr>
        <p:txBody>
          <a:bodyPr anchor="ctr">
            <a:spAutoFit/>
          </a:bodyPr>
          <a:lstStyle/>
          <a:p>
            <a:pPr marL="457200" indent="-457200" algn="just">
              <a:lnSpc>
                <a:spcPct val="150000"/>
              </a:lnSpc>
              <a:buFont typeface="Wingdings" pitchFamily="2" charset="2"/>
              <a:buChar char="§"/>
              <a:defRPr/>
            </a:pPr>
            <a:r>
              <a:rPr lang="en-US" sz="3200" dirty="0">
                <a:solidFill>
                  <a:srgbClr val="002060"/>
                </a:solidFill>
                <a:latin typeface="Arial Black" pitchFamily="34" charset="0"/>
                <a:ea typeface="Times New Roman" pitchFamily="18" charset="0"/>
                <a:cs typeface="Times New Roman" pitchFamily="18" charset="0"/>
              </a:rPr>
              <a:t>75% attendance is mandatory </a:t>
            </a:r>
            <a:r>
              <a:rPr lang="en-US" sz="3200" dirty="0" smtClean="0">
                <a:solidFill>
                  <a:srgbClr val="002060"/>
                </a:solidFill>
                <a:latin typeface="Arial Black" pitchFamily="34" charset="0"/>
                <a:ea typeface="Times New Roman" pitchFamily="18" charset="0"/>
                <a:cs typeface="Times New Roman" pitchFamily="18" charset="0"/>
              </a:rPr>
              <a:t>for appearing in the CBSE Board Examination. </a:t>
            </a:r>
            <a:endParaRPr lang="en-US" sz="3200" dirty="0">
              <a:solidFill>
                <a:srgbClr val="002060"/>
              </a:solidFill>
              <a:latin typeface="Arial Black" pitchFamily="34" charset="0"/>
              <a:cs typeface="+mn-cs"/>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214313" y="76200"/>
            <a:ext cx="8643937"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2143125" y="214313"/>
            <a:ext cx="4786313" cy="584200"/>
          </a:xfrm>
          <a:prstGeom prst="rect">
            <a:avLst/>
          </a:prstGeom>
          <a:solidFill>
            <a:srgbClr val="FB81D8"/>
          </a:solidFill>
          <a:ln w="38100">
            <a:solidFill>
              <a:srgbClr val="C00000"/>
            </a:solidFill>
          </a:ln>
        </p:spPr>
        <p:txBody>
          <a:bodyPr>
            <a:spAutoFit/>
          </a:bodyPr>
          <a:lstStyle/>
          <a:p>
            <a:pPr algn="ctr" eaLnBrk="1" fontAlgn="auto" hangingPunct="1">
              <a:spcBef>
                <a:spcPts val="0"/>
              </a:spcBef>
              <a:spcAft>
                <a:spcPts val="0"/>
              </a:spcAft>
              <a:defRPr/>
            </a:pPr>
            <a:r>
              <a:rPr lang="en-SG" sz="3200" b="1" dirty="0">
                <a:ln w="11430"/>
                <a:solidFill>
                  <a:srgbClr val="002060"/>
                </a:solidFill>
                <a:effectLst>
                  <a:outerShdw blurRad="50800" dist="39000" dir="5460000" algn="tl">
                    <a:srgbClr val="000000">
                      <a:alpha val="38000"/>
                    </a:srgbClr>
                  </a:outerShdw>
                </a:effectLst>
                <a:latin typeface="Arial Black" pitchFamily="34" charset="0"/>
                <a:cs typeface="AkrutiBngArvindUnicode" pitchFamily="2" charset="0"/>
              </a:rPr>
              <a:t>SCHOOL TIMINGS</a:t>
            </a:r>
            <a:endParaRPr lang="en-US" sz="3200" b="1" dirty="0">
              <a:ln w="11430"/>
              <a:solidFill>
                <a:srgbClr val="002060"/>
              </a:solidFill>
              <a:effectLst>
                <a:outerShdw blurRad="50800" dist="39000" dir="5460000" algn="tl">
                  <a:srgbClr val="000000">
                    <a:alpha val="38000"/>
                  </a:srgbClr>
                </a:outerShdw>
              </a:effectLst>
              <a:latin typeface="Arial Black" pitchFamily="34" charset="0"/>
              <a:cs typeface="AkrutiBngArvindUnicode" pitchFamily="2" charset="0"/>
            </a:endParaRPr>
          </a:p>
        </p:txBody>
      </p:sp>
      <p:sp>
        <p:nvSpPr>
          <p:cNvPr id="5" name="Rectangle 1"/>
          <p:cNvSpPr>
            <a:spLocks noChangeArrowheads="1"/>
          </p:cNvSpPr>
          <p:nvPr/>
        </p:nvSpPr>
        <p:spPr bwMode="auto">
          <a:xfrm>
            <a:off x="609600" y="857250"/>
            <a:ext cx="8034338" cy="2032000"/>
          </a:xfrm>
          <a:prstGeom prst="rect">
            <a:avLst/>
          </a:prstGeom>
          <a:solidFill>
            <a:schemeClr val="bg1"/>
          </a:solidFill>
          <a:ln w="9525">
            <a:noFill/>
            <a:miter lim="800000"/>
            <a:headEnd/>
            <a:tailEnd/>
          </a:ln>
          <a:effectLst/>
        </p:spPr>
        <p:txBody>
          <a:bodyPr anchor="ctr">
            <a:spAutoFit/>
          </a:bodyPr>
          <a:lstStyle/>
          <a:p>
            <a:pPr marL="457200" indent="-457200" algn="just">
              <a:lnSpc>
                <a:spcPct val="150000"/>
              </a:lnSpc>
              <a:buFont typeface="Wingdings" pitchFamily="2" charset="2"/>
              <a:buChar char="§"/>
              <a:defRPr/>
            </a:pPr>
            <a:r>
              <a:rPr lang="en-US" sz="2800" dirty="0">
                <a:solidFill>
                  <a:srgbClr val="002060"/>
                </a:solidFill>
                <a:latin typeface="Arial Black" pitchFamily="34" charset="0"/>
                <a:ea typeface="Times New Roman" pitchFamily="18" charset="0"/>
                <a:cs typeface="Times New Roman" pitchFamily="18" charset="0"/>
              </a:rPr>
              <a:t>07:40 hrs – 1350 hrs</a:t>
            </a:r>
          </a:p>
          <a:p>
            <a:pPr marL="457200" indent="-457200" algn="just">
              <a:lnSpc>
                <a:spcPct val="150000"/>
              </a:lnSpc>
              <a:buFont typeface="Wingdings" pitchFamily="2" charset="2"/>
              <a:buChar char="§"/>
              <a:defRPr/>
            </a:pPr>
            <a:r>
              <a:rPr lang="en-SG" sz="2800" dirty="0">
                <a:solidFill>
                  <a:srgbClr val="002060"/>
                </a:solidFill>
                <a:latin typeface="Arial Black" pitchFamily="34" charset="0"/>
                <a:cs typeface="Times New Roman" pitchFamily="18" charset="0"/>
              </a:rPr>
              <a:t>School gate will close after the second bell rings at 7:40 a.m.</a:t>
            </a:r>
            <a:endParaRPr lang="en-US" sz="2800" dirty="0">
              <a:solidFill>
                <a:srgbClr val="002060"/>
              </a:solidFill>
              <a:latin typeface="Arial Black" pitchFamily="34" charset="0"/>
              <a:cs typeface="+mn-cs"/>
            </a:endParaRPr>
          </a:p>
        </p:txBody>
      </p:sp>
      <p:sp>
        <p:nvSpPr>
          <p:cNvPr id="6" name="TextBox 5"/>
          <p:cNvSpPr txBox="1"/>
          <p:nvPr/>
        </p:nvSpPr>
        <p:spPr>
          <a:xfrm>
            <a:off x="2232025" y="3000375"/>
            <a:ext cx="4500563" cy="584200"/>
          </a:xfrm>
          <a:prstGeom prst="rect">
            <a:avLst/>
          </a:prstGeom>
          <a:solidFill>
            <a:srgbClr val="FB81D8"/>
          </a:solidFill>
          <a:ln w="38100">
            <a:solidFill>
              <a:srgbClr val="C00000"/>
            </a:solidFill>
          </a:ln>
        </p:spPr>
        <p:txBody>
          <a:bodyPr>
            <a:spAutoFit/>
          </a:bodyPr>
          <a:lstStyle/>
          <a:p>
            <a:pPr algn="ctr" eaLnBrk="1" fontAlgn="auto" hangingPunct="1">
              <a:spcBef>
                <a:spcPts val="0"/>
              </a:spcBef>
              <a:spcAft>
                <a:spcPts val="0"/>
              </a:spcAft>
              <a:defRPr/>
            </a:pPr>
            <a:r>
              <a:rPr lang="en-SG" sz="3200" b="1" dirty="0">
                <a:ln w="11430"/>
                <a:solidFill>
                  <a:srgbClr val="002060"/>
                </a:solidFill>
                <a:effectLst>
                  <a:outerShdw blurRad="50800" dist="39000" dir="5460000" algn="tl">
                    <a:srgbClr val="000000">
                      <a:alpha val="38000"/>
                    </a:srgbClr>
                  </a:outerShdw>
                </a:effectLst>
                <a:latin typeface="Arial Black" pitchFamily="34" charset="0"/>
                <a:cs typeface="AkrutiBngArvindUnicode" pitchFamily="2" charset="0"/>
              </a:rPr>
              <a:t>BREAK TIMINGS</a:t>
            </a:r>
            <a:endParaRPr lang="en-US" sz="3200" b="1" dirty="0">
              <a:ln w="11430"/>
              <a:solidFill>
                <a:srgbClr val="002060"/>
              </a:solidFill>
              <a:effectLst>
                <a:outerShdw blurRad="50800" dist="39000" dir="5460000" algn="tl">
                  <a:srgbClr val="000000">
                    <a:alpha val="38000"/>
                  </a:srgbClr>
                </a:outerShdw>
              </a:effectLst>
              <a:latin typeface="Arial Black" pitchFamily="34" charset="0"/>
              <a:cs typeface="AkrutiBngArvindUnicode" pitchFamily="2" charset="0"/>
            </a:endParaRPr>
          </a:p>
        </p:txBody>
      </p:sp>
      <p:sp>
        <p:nvSpPr>
          <p:cNvPr id="74758" name="Rectangle 1"/>
          <p:cNvSpPr>
            <a:spLocks noChangeArrowheads="1"/>
          </p:cNvSpPr>
          <p:nvPr/>
        </p:nvSpPr>
        <p:spPr bwMode="auto">
          <a:xfrm>
            <a:off x="642938" y="3786188"/>
            <a:ext cx="8034337" cy="1317625"/>
          </a:xfrm>
          <a:prstGeom prst="rect">
            <a:avLst/>
          </a:prstGeom>
          <a:solidFill>
            <a:schemeClr val="bg1"/>
          </a:solidFill>
          <a:ln w="9525">
            <a:noFill/>
            <a:miter lim="800000"/>
            <a:headEnd/>
            <a:tailEnd/>
          </a:ln>
        </p:spPr>
        <p:txBody>
          <a:bodyPr anchor="ctr">
            <a:spAutoFit/>
          </a:bodyPr>
          <a:lstStyle/>
          <a:p>
            <a:pPr marL="457200" indent="-457200" algn="just">
              <a:lnSpc>
                <a:spcPct val="150000"/>
              </a:lnSpc>
              <a:buFont typeface="Wingdings" pitchFamily="2" charset="2"/>
              <a:buChar char="§"/>
            </a:pPr>
            <a:r>
              <a:rPr lang="en-US" altLang="en-US" sz="2800">
                <a:solidFill>
                  <a:srgbClr val="002060"/>
                </a:solidFill>
                <a:latin typeface="Arial Black" pitchFamily="34" charset="0"/>
                <a:cs typeface="Times New Roman" pitchFamily="18" charset="0"/>
              </a:rPr>
              <a:t>I Break : 	1000 – 1015 hrs</a:t>
            </a:r>
          </a:p>
          <a:p>
            <a:pPr marL="457200" indent="-457200" algn="just">
              <a:lnSpc>
                <a:spcPct val="150000"/>
              </a:lnSpc>
              <a:buFont typeface="Wingdings" pitchFamily="2" charset="2"/>
              <a:buChar char="§"/>
            </a:pPr>
            <a:r>
              <a:rPr lang="en-US" altLang="en-US" sz="2800">
                <a:solidFill>
                  <a:srgbClr val="002060"/>
                </a:solidFill>
                <a:latin typeface="Arial Black" pitchFamily="34" charset="0"/>
                <a:cs typeface="Times New Roman" pitchFamily="18" charset="0"/>
              </a:rPr>
              <a:t>II Break : 	1210 – 1220 hrs</a:t>
            </a: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313" y="0"/>
            <a:ext cx="8643937"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p:cNvSpPr txBox="1"/>
          <p:nvPr/>
        </p:nvSpPr>
        <p:spPr>
          <a:xfrm>
            <a:off x="1289050" y="76200"/>
            <a:ext cx="6307138" cy="584200"/>
          </a:xfrm>
          <a:prstGeom prst="rect">
            <a:avLst/>
          </a:prstGeom>
          <a:solidFill>
            <a:srgbClr val="00B050"/>
          </a:solidFill>
          <a:ln w="38100">
            <a:solidFill>
              <a:srgbClr val="C00000"/>
            </a:solidFill>
          </a:ln>
        </p:spPr>
        <p:txBody>
          <a:bodyPr>
            <a:spAutoFit/>
          </a:bodyPr>
          <a:lstStyle/>
          <a:p>
            <a:pPr algn="ctr" eaLnBrk="1" fontAlgn="auto" hangingPunct="1">
              <a:spcBef>
                <a:spcPts val="0"/>
              </a:spcBef>
              <a:spcAft>
                <a:spcPts val="0"/>
              </a:spcAft>
              <a:defRPr/>
            </a:pPr>
            <a:r>
              <a:rPr lang="en-SG" sz="3200" b="1" dirty="0">
                <a:ln w="11430"/>
                <a:solidFill>
                  <a:srgbClr val="FFFF00"/>
                </a:solidFill>
                <a:effectLst>
                  <a:outerShdw blurRad="50800" dist="39000" dir="5460000" algn="tl">
                    <a:srgbClr val="000000">
                      <a:alpha val="38000"/>
                    </a:srgbClr>
                  </a:outerShdw>
                </a:effectLst>
                <a:latin typeface="Arial Black" pitchFamily="34" charset="0"/>
                <a:cs typeface="AkrutiBngArvindUnicode" pitchFamily="2" charset="0"/>
              </a:rPr>
              <a:t>GENERAL INSTRUCTIONS</a:t>
            </a:r>
            <a:endParaRPr lang="en-US" sz="3200" b="1" dirty="0">
              <a:ln w="11430"/>
              <a:solidFill>
                <a:srgbClr val="FFFF00"/>
              </a:solidFill>
              <a:effectLst>
                <a:outerShdw blurRad="50800" dist="39000" dir="5460000" algn="tl">
                  <a:srgbClr val="000000">
                    <a:alpha val="38000"/>
                  </a:srgbClr>
                </a:outerShdw>
              </a:effectLst>
              <a:latin typeface="Arial Black" pitchFamily="34" charset="0"/>
              <a:cs typeface="AkrutiBngArvindUnicode" pitchFamily="2" charset="0"/>
            </a:endParaRPr>
          </a:p>
        </p:txBody>
      </p:sp>
      <p:sp>
        <p:nvSpPr>
          <p:cNvPr id="75780" name="TextBox 4"/>
          <p:cNvSpPr txBox="1">
            <a:spLocks noChangeArrowheads="1"/>
          </p:cNvSpPr>
          <p:nvPr/>
        </p:nvSpPr>
        <p:spPr bwMode="auto">
          <a:xfrm>
            <a:off x="415925" y="1073150"/>
            <a:ext cx="8259763" cy="2678113"/>
          </a:xfrm>
          <a:prstGeom prst="rect">
            <a:avLst/>
          </a:prstGeom>
          <a:noFill/>
          <a:ln w="9525">
            <a:noFill/>
            <a:miter lim="800000"/>
            <a:headEnd/>
            <a:tailEnd/>
          </a:ln>
        </p:spPr>
        <p:txBody>
          <a:bodyPr>
            <a:spAutoFit/>
          </a:bodyPr>
          <a:lstStyle/>
          <a:p>
            <a:r>
              <a:rPr lang="en-IN" altLang="en-US" sz="2400" b="1">
                <a:solidFill>
                  <a:srgbClr val="C00000"/>
                </a:solidFill>
                <a:latin typeface="Arial Black" pitchFamily="34" charset="0"/>
              </a:rPr>
              <a:t>FOR GIRLS: </a:t>
            </a:r>
          </a:p>
          <a:p>
            <a:endParaRPr lang="en-IN" altLang="en-US" sz="2400" b="1">
              <a:solidFill>
                <a:srgbClr val="C00000"/>
              </a:solidFill>
              <a:latin typeface="Arial Black" pitchFamily="34" charset="0"/>
            </a:endParaRPr>
          </a:p>
          <a:p>
            <a:pPr>
              <a:buFont typeface="Wingdings" pitchFamily="2" charset="2"/>
              <a:buChar char="§"/>
            </a:pPr>
            <a:r>
              <a:rPr lang="en-IN" altLang="en-US" sz="2400" b="1">
                <a:solidFill>
                  <a:srgbClr val="002060"/>
                </a:solidFill>
                <a:latin typeface="Arial Black" pitchFamily="34" charset="0"/>
              </a:rPr>
              <a:t> Hair below shoulder level should be neatly </a:t>
            </a:r>
          </a:p>
          <a:p>
            <a:r>
              <a:rPr lang="en-IN" altLang="en-US" sz="2400" b="1">
                <a:solidFill>
                  <a:srgbClr val="002060"/>
                </a:solidFill>
                <a:latin typeface="Arial Black" pitchFamily="34" charset="0"/>
              </a:rPr>
              <a:t>  plaited into two for I to XII classes. </a:t>
            </a:r>
          </a:p>
          <a:p>
            <a:pPr>
              <a:buFont typeface="Wingdings" pitchFamily="2" charset="2"/>
              <a:buChar char="§"/>
            </a:pPr>
            <a:r>
              <a:rPr lang="en-IN" altLang="en-US" sz="2400" b="1">
                <a:solidFill>
                  <a:srgbClr val="002060"/>
                </a:solidFill>
                <a:latin typeface="Arial Black" pitchFamily="34" charset="0"/>
              </a:rPr>
              <a:t> Length of the skirt should be below knee level.</a:t>
            </a:r>
          </a:p>
          <a:p>
            <a:pPr>
              <a:buFont typeface="Wingdings" pitchFamily="2" charset="2"/>
              <a:buChar char="§"/>
            </a:pPr>
            <a:r>
              <a:rPr lang="en-IN" altLang="en-US" sz="2400" b="1">
                <a:solidFill>
                  <a:srgbClr val="002060"/>
                </a:solidFill>
                <a:latin typeface="Arial Black" pitchFamily="34" charset="0"/>
              </a:rPr>
              <a:t> Nails should be trimmed. </a:t>
            </a:r>
          </a:p>
          <a:p>
            <a:pPr>
              <a:buFont typeface="Wingdings" pitchFamily="2" charset="2"/>
              <a:buChar char="§"/>
            </a:pPr>
            <a:r>
              <a:rPr lang="en-IN" altLang="en-US" sz="2400" b="1">
                <a:solidFill>
                  <a:srgbClr val="002060"/>
                </a:solidFill>
                <a:latin typeface="Arial Black" pitchFamily="34" charset="0"/>
              </a:rPr>
              <a:t> Nailpolish and Mehendi is not allowed.</a:t>
            </a:r>
          </a:p>
        </p:txBody>
      </p:sp>
      <p:sp>
        <p:nvSpPr>
          <p:cNvPr id="75781" name="TextBox 4"/>
          <p:cNvSpPr txBox="1">
            <a:spLocks noChangeArrowheads="1"/>
          </p:cNvSpPr>
          <p:nvPr/>
        </p:nvSpPr>
        <p:spPr bwMode="auto">
          <a:xfrm>
            <a:off x="381000" y="4090988"/>
            <a:ext cx="7502525" cy="1570037"/>
          </a:xfrm>
          <a:prstGeom prst="rect">
            <a:avLst/>
          </a:prstGeom>
          <a:noFill/>
          <a:ln w="9525">
            <a:noFill/>
            <a:miter lim="800000"/>
            <a:headEnd/>
            <a:tailEnd/>
          </a:ln>
        </p:spPr>
        <p:txBody>
          <a:bodyPr wrap="none">
            <a:spAutoFit/>
          </a:bodyPr>
          <a:lstStyle/>
          <a:p>
            <a:r>
              <a:rPr lang="en-IN" altLang="en-US" sz="2400" b="1">
                <a:solidFill>
                  <a:srgbClr val="C00000"/>
                </a:solidFill>
                <a:latin typeface="Arial Black" pitchFamily="34" charset="0"/>
              </a:rPr>
              <a:t>FOR BOYS :</a:t>
            </a:r>
            <a:r>
              <a:rPr lang="en-IN" altLang="en-US" sz="2400" b="1">
                <a:solidFill>
                  <a:srgbClr val="002060"/>
                </a:solidFill>
                <a:latin typeface="Arial Black" pitchFamily="34" charset="0"/>
              </a:rPr>
              <a:t> </a:t>
            </a:r>
          </a:p>
          <a:p>
            <a:endParaRPr lang="en-IN" altLang="en-US" sz="2400" b="1">
              <a:solidFill>
                <a:srgbClr val="002060"/>
              </a:solidFill>
              <a:latin typeface="Arial Black" pitchFamily="34" charset="0"/>
            </a:endParaRPr>
          </a:p>
          <a:p>
            <a:pPr>
              <a:buFont typeface="Wingdings" pitchFamily="2" charset="2"/>
              <a:buChar char="§"/>
            </a:pPr>
            <a:r>
              <a:rPr lang="en-IN" altLang="en-US" sz="2400" b="1">
                <a:solidFill>
                  <a:srgbClr val="002060"/>
                </a:solidFill>
                <a:latin typeface="Arial Black" pitchFamily="34" charset="0"/>
              </a:rPr>
              <a:t> Proper Hair cut. Trimmed nails and Beard </a:t>
            </a:r>
          </a:p>
          <a:p>
            <a:r>
              <a:rPr lang="en-IN" altLang="en-US" sz="2400" b="1">
                <a:solidFill>
                  <a:srgbClr val="002060"/>
                </a:solidFill>
                <a:latin typeface="Arial Black" pitchFamily="34" charset="0"/>
              </a:rPr>
              <a:t>   for I to XII classes.</a:t>
            </a: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4313" y="142875"/>
            <a:ext cx="8643937"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p:cNvPicPr>
            <a:picLocks noChangeAspect="1"/>
          </p:cNvPicPr>
          <p:nvPr/>
        </p:nvPicPr>
        <p:blipFill rotWithShape="1">
          <a:blip r:embed="rId2"/>
          <a:srcRect l="12988" t="9380" r="14563" b="10782"/>
          <a:stretch/>
        </p:blipFill>
        <p:spPr>
          <a:xfrm>
            <a:off x="1187624" y="1340768"/>
            <a:ext cx="6624736" cy="41044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6804" name="TextBox 4"/>
          <p:cNvSpPr txBox="1">
            <a:spLocks noChangeArrowheads="1"/>
          </p:cNvSpPr>
          <p:nvPr/>
        </p:nvSpPr>
        <p:spPr bwMode="auto">
          <a:xfrm>
            <a:off x="1116013" y="879475"/>
            <a:ext cx="6948487" cy="461963"/>
          </a:xfrm>
          <a:prstGeom prst="rect">
            <a:avLst/>
          </a:prstGeom>
          <a:noFill/>
          <a:ln w="9525">
            <a:noFill/>
            <a:miter lim="800000"/>
            <a:headEnd/>
            <a:tailEnd/>
          </a:ln>
        </p:spPr>
        <p:txBody>
          <a:bodyPr wrap="none">
            <a:spAutoFit/>
          </a:bodyPr>
          <a:lstStyle/>
          <a:p>
            <a:r>
              <a:rPr lang="en-IN" altLang="en-US" sz="2400" b="1">
                <a:solidFill>
                  <a:srgbClr val="002060"/>
                </a:solidFill>
                <a:latin typeface="Arial Black" pitchFamily="34" charset="0"/>
              </a:rPr>
              <a:t>BOYS / GIRLS PRIMARY &amp; SECONDARY</a:t>
            </a:r>
          </a:p>
        </p:txBody>
      </p:sp>
      <p:sp>
        <p:nvSpPr>
          <p:cNvPr id="3" name="TextBox 2"/>
          <p:cNvSpPr txBox="1"/>
          <p:nvPr/>
        </p:nvSpPr>
        <p:spPr>
          <a:xfrm>
            <a:off x="1865313" y="252413"/>
            <a:ext cx="5370512" cy="584200"/>
          </a:xfrm>
          <a:prstGeom prst="rect">
            <a:avLst/>
          </a:prstGeom>
          <a:solidFill>
            <a:srgbClr val="002060"/>
          </a:solidFill>
          <a:ln w="38100">
            <a:solidFill>
              <a:srgbClr val="C00000"/>
            </a:solidFill>
          </a:ln>
        </p:spPr>
        <p:txBody>
          <a:bodyPr>
            <a:spAutoFit/>
          </a:bodyPr>
          <a:lstStyle/>
          <a:p>
            <a:pPr algn="ctr" eaLnBrk="1" fontAlgn="auto" hangingPunct="1">
              <a:spcBef>
                <a:spcPts val="0"/>
              </a:spcBef>
              <a:spcAft>
                <a:spcPts val="0"/>
              </a:spcAft>
              <a:defRPr/>
            </a:pPr>
            <a:r>
              <a:rPr lang="en-US" sz="3200" b="1" dirty="0">
                <a:ln w="11430"/>
                <a:solidFill>
                  <a:srgbClr val="FFFF00"/>
                </a:solidFill>
                <a:effectLst>
                  <a:outerShdw blurRad="50800" dist="39000" dir="5460000" algn="tl">
                    <a:srgbClr val="000000">
                      <a:alpha val="38000"/>
                    </a:srgbClr>
                  </a:outerShdw>
                </a:effectLst>
                <a:latin typeface="Arial Black" pitchFamily="34" charset="0"/>
                <a:cs typeface="AkrutiBngArvindUnicode" pitchFamily="2" charset="0"/>
              </a:rPr>
              <a:t>SCHOOL UNIFORM</a:t>
            </a: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4313" y="142875"/>
            <a:ext cx="8643937"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p:cNvPicPr>
            <a:picLocks noChangeAspect="1"/>
          </p:cNvPicPr>
          <p:nvPr/>
        </p:nvPicPr>
        <p:blipFill rotWithShape="1">
          <a:blip r:embed="rId2"/>
          <a:srcRect l="62593" t="20586" r="18656" b="33959"/>
          <a:stretch/>
        </p:blipFill>
        <p:spPr>
          <a:xfrm>
            <a:off x="4643438" y="1520788"/>
            <a:ext cx="1714512" cy="23368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7828" name="TextBox 4"/>
          <p:cNvSpPr txBox="1">
            <a:spLocks noChangeArrowheads="1"/>
          </p:cNvSpPr>
          <p:nvPr/>
        </p:nvSpPr>
        <p:spPr bwMode="auto">
          <a:xfrm>
            <a:off x="357188" y="806450"/>
            <a:ext cx="8572500" cy="461963"/>
          </a:xfrm>
          <a:prstGeom prst="rect">
            <a:avLst/>
          </a:prstGeom>
          <a:noFill/>
          <a:ln w="9525">
            <a:noFill/>
            <a:miter lim="800000"/>
            <a:headEnd/>
            <a:tailEnd/>
          </a:ln>
        </p:spPr>
        <p:txBody>
          <a:bodyPr wrap="none">
            <a:spAutoFit/>
          </a:bodyPr>
          <a:lstStyle/>
          <a:p>
            <a:r>
              <a:rPr lang="en-IN" altLang="en-US" sz="2400" b="1">
                <a:solidFill>
                  <a:schemeClr val="bg1"/>
                </a:solidFill>
                <a:latin typeface="Arial Black" pitchFamily="34" charset="0"/>
              </a:rPr>
              <a:t>BOYS / GIRLS PRIMARY &amp; SECONDARY(SPORTS)</a:t>
            </a:r>
          </a:p>
        </p:txBody>
      </p:sp>
      <p:pic>
        <p:nvPicPr>
          <p:cNvPr id="31750" name="Picture 6"/>
          <p:cNvPicPr>
            <a:picLocks noChangeAspect="1" noChangeArrowheads="1"/>
          </p:cNvPicPr>
          <p:nvPr/>
        </p:nvPicPr>
        <p:blipFill>
          <a:blip r:embed="rId3" cstate="print"/>
          <a:srcRect/>
          <a:stretch>
            <a:fillRect/>
          </a:stretch>
        </p:blipFill>
        <p:spPr bwMode="auto">
          <a:xfrm>
            <a:off x="2285984" y="1500174"/>
            <a:ext cx="882041" cy="26432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7830" name="TextBox 4"/>
          <p:cNvSpPr txBox="1">
            <a:spLocks noChangeArrowheads="1"/>
          </p:cNvSpPr>
          <p:nvPr/>
        </p:nvSpPr>
        <p:spPr bwMode="auto">
          <a:xfrm>
            <a:off x="1692275" y="4676775"/>
            <a:ext cx="5832475" cy="1200150"/>
          </a:xfrm>
          <a:prstGeom prst="rect">
            <a:avLst/>
          </a:prstGeom>
          <a:noFill/>
          <a:ln w="9525">
            <a:noFill/>
            <a:miter lim="800000"/>
            <a:headEnd/>
            <a:tailEnd/>
          </a:ln>
        </p:spPr>
        <p:txBody>
          <a:bodyPr>
            <a:spAutoFit/>
          </a:bodyPr>
          <a:lstStyle/>
          <a:p>
            <a:pPr>
              <a:buFont typeface="Wingdings" pitchFamily="2" charset="2"/>
              <a:buChar char="§"/>
            </a:pPr>
            <a:r>
              <a:rPr lang="en-IN" altLang="en-US" sz="2400" b="1">
                <a:solidFill>
                  <a:srgbClr val="002060"/>
                </a:solidFill>
                <a:latin typeface="Arial Black" pitchFamily="34" charset="0"/>
              </a:rPr>
              <a:t> The blue track pants will be available in school Premises of NCS, NSB Secondary wing </a:t>
            </a:r>
          </a:p>
        </p:txBody>
      </p:sp>
      <p:sp>
        <p:nvSpPr>
          <p:cNvPr id="3" name="TextBox 2"/>
          <p:cNvSpPr txBox="1"/>
          <p:nvPr/>
        </p:nvSpPr>
        <p:spPr>
          <a:xfrm>
            <a:off x="1865313" y="252413"/>
            <a:ext cx="5370512" cy="584200"/>
          </a:xfrm>
          <a:prstGeom prst="rect">
            <a:avLst/>
          </a:prstGeom>
          <a:solidFill>
            <a:srgbClr val="002060"/>
          </a:solidFill>
          <a:ln w="38100">
            <a:solidFill>
              <a:srgbClr val="C00000"/>
            </a:solidFill>
          </a:ln>
        </p:spPr>
        <p:txBody>
          <a:bodyPr>
            <a:spAutoFit/>
          </a:bodyPr>
          <a:lstStyle/>
          <a:p>
            <a:pPr algn="ctr" eaLnBrk="1" fontAlgn="auto" hangingPunct="1">
              <a:spcBef>
                <a:spcPts val="0"/>
              </a:spcBef>
              <a:spcAft>
                <a:spcPts val="0"/>
              </a:spcAft>
              <a:defRPr/>
            </a:pPr>
            <a:r>
              <a:rPr lang="en-US" sz="3200" b="1" dirty="0">
                <a:ln w="11430"/>
                <a:solidFill>
                  <a:srgbClr val="FFFF00"/>
                </a:solidFill>
                <a:effectLst>
                  <a:outerShdw blurRad="50800" dist="39000" dir="5460000" algn="tl">
                    <a:srgbClr val="000000">
                      <a:alpha val="38000"/>
                    </a:srgbClr>
                  </a:outerShdw>
                </a:effectLst>
                <a:latin typeface="Arial Black" pitchFamily="34" charset="0"/>
                <a:cs typeface="AkrutiBngArvindUnicode" pitchFamily="2" charset="0"/>
              </a:rPr>
              <a:t>SCHOOL UNIFORM</a:t>
            </a: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313" y="142875"/>
            <a:ext cx="8643937"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851" name="TextBox 4"/>
          <p:cNvSpPr txBox="1">
            <a:spLocks noChangeArrowheads="1"/>
          </p:cNvSpPr>
          <p:nvPr/>
        </p:nvSpPr>
        <p:spPr bwMode="auto">
          <a:xfrm>
            <a:off x="485775" y="1285875"/>
            <a:ext cx="8027988" cy="3416300"/>
          </a:xfrm>
          <a:prstGeom prst="rect">
            <a:avLst/>
          </a:prstGeom>
          <a:noFill/>
          <a:ln w="9525">
            <a:noFill/>
            <a:miter lim="800000"/>
            <a:headEnd/>
            <a:tailEnd/>
          </a:ln>
        </p:spPr>
        <p:txBody>
          <a:bodyPr wrap="none">
            <a:spAutoFit/>
          </a:bodyPr>
          <a:lstStyle/>
          <a:p>
            <a:pPr>
              <a:buFont typeface="Wingdings" pitchFamily="2" charset="2"/>
              <a:buChar char="§"/>
            </a:pPr>
            <a:r>
              <a:rPr lang="en-IN" altLang="en-US" sz="2400" b="1">
                <a:solidFill>
                  <a:srgbClr val="002060"/>
                </a:solidFill>
                <a:latin typeface="Arial Black" pitchFamily="34" charset="0"/>
              </a:rPr>
              <a:t> The track pants will be available in school </a:t>
            </a:r>
          </a:p>
          <a:p>
            <a:r>
              <a:rPr lang="en-IN" altLang="en-US" sz="2400" b="1">
                <a:solidFill>
                  <a:srgbClr val="002060"/>
                </a:solidFill>
                <a:latin typeface="Arial Black" pitchFamily="34" charset="0"/>
              </a:rPr>
              <a:t>Premises of NCS, NSB Secondary wing </a:t>
            </a:r>
          </a:p>
          <a:p>
            <a:endParaRPr lang="en-IN" altLang="en-US" sz="2400" b="1">
              <a:solidFill>
                <a:srgbClr val="002060"/>
              </a:solidFill>
              <a:latin typeface="Arial Black" pitchFamily="34" charset="0"/>
            </a:endParaRPr>
          </a:p>
          <a:p>
            <a:pPr>
              <a:buFont typeface="Wingdings" pitchFamily="2" charset="2"/>
              <a:buChar char="§"/>
            </a:pPr>
            <a:r>
              <a:rPr lang="en-IN" altLang="en-US" sz="2400" b="1">
                <a:solidFill>
                  <a:srgbClr val="002060"/>
                </a:solidFill>
                <a:latin typeface="Arial Black" pitchFamily="34" charset="0"/>
              </a:rPr>
              <a:t> It can also be procured through online </a:t>
            </a:r>
          </a:p>
          <a:p>
            <a:r>
              <a:rPr lang="en-IN" altLang="en-US" sz="2400" b="1">
                <a:solidFill>
                  <a:srgbClr val="002060"/>
                </a:solidFill>
                <a:latin typeface="Arial Black" pitchFamily="34" charset="0"/>
                <a:hlinkClick r:id="rId2"/>
              </a:rPr>
              <a:t>https://www.hirawatsonline.com/collections/all</a:t>
            </a:r>
            <a:endParaRPr lang="en-IN" altLang="en-US" sz="2400" b="1">
              <a:solidFill>
                <a:srgbClr val="002060"/>
              </a:solidFill>
              <a:latin typeface="Arial Black" pitchFamily="34" charset="0"/>
            </a:endParaRPr>
          </a:p>
          <a:p>
            <a:endParaRPr lang="en-IN" altLang="en-US" sz="2400" b="1">
              <a:solidFill>
                <a:srgbClr val="002060"/>
              </a:solidFill>
              <a:latin typeface="Arial Black" pitchFamily="34" charset="0"/>
            </a:endParaRPr>
          </a:p>
          <a:p>
            <a:pPr>
              <a:buFont typeface="Wingdings" pitchFamily="2" charset="2"/>
              <a:buChar char="§"/>
            </a:pPr>
            <a:r>
              <a:rPr lang="en-IN" altLang="en-US" sz="2400" b="1">
                <a:solidFill>
                  <a:srgbClr val="002060"/>
                </a:solidFill>
                <a:latin typeface="Arial Black" pitchFamily="34" charset="0"/>
              </a:rPr>
              <a:t> The track pants can be bought directly from </a:t>
            </a:r>
          </a:p>
          <a:p>
            <a:r>
              <a:rPr lang="en-IN" altLang="en-US" sz="2400" b="1">
                <a:solidFill>
                  <a:srgbClr val="002060"/>
                </a:solidFill>
                <a:latin typeface="Arial Black" pitchFamily="34" charset="0"/>
              </a:rPr>
              <a:t>Hirawats outlet (Address – Hirawat fashions</a:t>
            </a:r>
          </a:p>
          <a:p>
            <a:r>
              <a:rPr lang="en-IN" altLang="en-US" sz="2400" b="1">
                <a:solidFill>
                  <a:srgbClr val="002060"/>
                </a:solidFill>
                <a:latin typeface="Arial Black" pitchFamily="34" charset="0"/>
              </a:rPr>
              <a:t>Dabagardens, Visakhapatnam)</a:t>
            </a:r>
          </a:p>
        </p:txBody>
      </p:sp>
      <p:sp>
        <p:nvSpPr>
          <p:cNvPr id="2" name="TextBox 1"/>
          <p:cNvSpPr txBox="1"/>
          <p:nvPr/>
        </p:nvSpPr>
        <p:spPr>
          <a:xfrm>
            <a:off x="1865313" y="252413"/>
            <a:ext cx="5370512" cy="584200"/>
          </a:xfrm>
          <a:prstGeom prst="rect">
            <a:avLst/>
          </a:prstGeom>
          <a:solidFill>
            <a:srgbClr val="002060"/>
          </a:solidFill>
          <a:ln w="38100">
            <a:solidFill>
              <a:srgbClr val="C00000"/>
            </a:solidFill>
          </a:ln>
        </p:spPr>
        <p:txBody>
          <a:bodyPr>
            <a:spAutoFit/>
          </a:bodyPr>
          <a:lstStyle/>
          <a:p>
            <a:pPr algn="ctr" eaLnBrk="1" fontAlgn="auto" hangingPunct="1">
              <a:spcBef>
                <a:spcPts val="0"/>
              </a:spcBef>
              <a:spcAft>
                <a:spcPts val="0"/>
              </a:spcAft>
              <a:defRPr/>
            </a:pPr>
            <a:r>
              <a:rPr lang="en-US" sz="3200" b="1" dirty="0">
                <a:ln w="11430"/>
                <a:solidFill>
                  <a:srgbClr val="FFFF00"/>
                </a:solidFill>
                <a:effectLst>
                  <a:outerShdw blurRad="50800" dist="39000" dir="5460000" algn="tl">
                    <a:srgbClr val="000000">
                      <a:alpha val="38000"/>
                    </a:srgbClr>
                  </a:outerShdw>
                </a:effectLst>
                <a:latin typeface="Arial Black" pitchFamily="34" charset="0"/>
                <a:cs typeface="AkrutiBngArvindUnicode" pitchFamily="2" charset="0"/>
              </a:rPr>
              <a:t>SCHOOL UNIFORM</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4313" y="142875"/>
            <a:ext cx="8643937"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p:cNvPicPr>
            <a:picLocks noChangeAspect="1"/>
          </p:cNvPicPr>
          <p:nvPr/>
        </p:nvPicPr>
        <p:blipFill rotWithShape="1">
          <a:blip r:embed="rId2"/>
          <a:srcRect l="40550" t="26189" r="25588" b="30390"/>
          <a:stretch/>
        </p:blipFill>
        <p:spPr>
          <a:xfrm>
            <a:off x="368978" y="1136824"/>
            <a:ext cx="3096344" cy="2232248"/>
          </a:xfrm>
          <a:prstGeom prst="ellipse">
            <a:avLst/>
          </a:prstGeom>
          <a:ln>
            <a:noFill/>
          </a:ln>
          <a:effectLst>
            <a:softEdge rad="112500"/>
          </a:effectLst>
        </p:spPr>
      </p:pic>
      <p:pic>
        <p:nvPicPr>
          <p:cNvPr id="6" name="Picture 5"/>
          <p:cNvPicPr>
            <a:picLocks noChangeAspect="1"/>
          </p:cNvPicPr>
          <p:nvPr/>
        </p:nvPicPr>
        <p:blipFill rotWithShape="1">
          <a:blip r:embed="rId3"/>
          <a:srcRect l="49809" t="17784" r="39165" b="16384"/>
          <a:stretch/>
        </p:blipFill>
        <p:spPr>
          <a:xfrm>
            <a:off x="7236296" y="1124744"/>
            <a:ext cx="1008112" cy="338437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 name="Picture 9"/>
          <p:cNvPicPr>
            <a:picLocks noChangeAspect="1"/>
          </p:cNvPicPr>
          <p:nvPr/>
        </p:nvPicPr>
        <p:blipFill rotWithShape="1">
          <a:blip r:embed="rId4"/>
          <a:srcRect l="13631" t="9379" r="41482" b="28989"/>
          <a:stretch/>
        </p:blipFill>
        <p:spPr>
          <a:xfrm>
            <a:off x="2627784" y="3284984"/>
            <a:ext cx="4104456" cy="3168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865313" y="252413"/>
            <a:ext cx="5370512" cy="584200"/>
          </a:xfrm>
          <a:prstGeom prst="rect">
            <a:avLst/>
          </a:prstGeom>
          <a:solidFill>
            <a:srgbClr val="002060"/>
          </a:solidFill>
          <a:ln w="38100">
            <a:solidFill>
              <a:srgbClr val="C00000"/>
            </a:solidFill>
          </a:ln>
        </p:spPr>
        <p:txBody>
          <a:bodyPr>
            <a:spAutoFit/>
          </a:bodyPr>
          <a:lstStyle/>
          <a:p>
            <a:pPr algn="ctr" eaLnBrk="1" fontAlgn="auto" hangingPunct="1">
              <a:spcBef>
                <a:spcPts val="0"/>
              </a:spcBef>
              <a:spcAft>
                <a:spcPts val="0"/>
              </a:spcAft>
              <a:defRPr/>
            </a:pPr>
            <a:r>
              <a:rPr lang="en-US" sz="3200" b="1" dirty="0">
                <a:ln w="11430"/>
                <a:solidFill>
                  <a:srgbClr val="FFFF00"/>
                </a:solidFill>
                <a:effectLst>
                  <a:outerShdw blurRad="50800" dist="39000" dir="5460000" algn="tl">
                    <a:srgbClr val="000000">
                      <a:alpha val="38000"/>
                    </a:srgbClr>
                  </a:outerShdw>
                </a:effectLst>
                <a:latin typeface="Arial Black" pitchFamily="34" charset="0"/>
                <a:cs typeface="AkrutiBngArvindUnicode" pitchFamily="2" charset="0"/>
              </a:rPr>
              <a:t>SCHOOL UNIFORM</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t="4967"/>
          <a:stretch>
            <a:fillRect/>
          </a:stretch>
        </p:blipFill>
        <p:spPr bwMode="auto">
          <a:xfrm>
            <a:off x="179388" y="115888"/>
            <a:ext cx="8594725" cy="6742112"/>
          </a:xfrm>
          <a:prstGeom prst="rect">
            <a:avLst/>
          </a:prstGeom>
          <a:noFill/>
          <a:ln w="9525">
            <a:noFill/>
            <a:miter lim="800000"/>
            <a:headEnd/>
            <a:tailEnd/>
          </a:ln>
        </p:spPr>
      </p:pic>
      <p:sp>
        <p:nvSpPr>
          <p:cNvPr id="24579" name="TextBox 9"/>
          <p:cNvSpPr txBox="1">
            <a:spLocks noChangeArrowheads="1"/>
          </p:cNvSpPr>
          <p:nvPr/>
        </p:nvSpPr>
        <p:spPr bwMode="auto">
          <a:xfrm>
            <a:off x="1187450" y="2835275"/>
            <a:ext cx="3024188" cy="738188"/>
          </a:xfrm>
          <a:prstGeom prst="rect">
            <a:avLst/>
          </a:prstGeom>
          <a:noFill/>
          <a:ln w="9525">
            <a:noFill/>
            <a:miter lim="800000"/>
            <a:headEnd/>
            <a:tailEnd/>
          </a:ln>
        </p:spPr>
        <p:txBody>
          <a:bodyPr>
            <a:spAutoFit/>
          </a:bodyPr>
          <a:lstStyle/>
          <a:p>
            <a:pPr algn="ctr" eaLnBrk="1" hangingPunct="1"/>
            <a:r>
              <a:rPr lang="en-IN" altLang="en-US" sz="1400" b="1">
                <a:solidFill>
                  <a:srgbClr val="000000"/>
                </a:solidFill>
                <a:latin typeface="Arial Black" pitchFamily="34" charset="0"/>
              </a:rPr>
              <a:t>Cmde A. MUTHURAMAN</a:t>
            </a:r>
          </a:p>
          <a:p>
            <a:pPr algn="ctr" eaLnBrk="1" hangingPunct="1"/>
            <a:r>
              <a:rPr lang="en-US" altLang="en-IN" sz="1400" b="1">
                <a:latin typeface="Arial Black" pitchFamily="34" charset="0"/>
                <a:cs typeface="Calibri" pitchFamily="34" charset="0"/>
              </a:rPr>
              <a:t>VICE-CHAIRMAN</a:t>
            </a:r>
          </a:p>
          <a:p>
            <a:pPr algn="ctr" eaLnBrk="1" hangingPunct="1"/>
            <a:r>
              <a:rPr lang="en-IN" altLang="en-US" sz="1400" b="1">
                <a:latin typeface="Arial Black" pitchFamily="34" charset="0"/>
                <a:cs typeface="Calibri" pitchFamily="34" charset="0"/>
              </a:rPr>
              <a:t>NCS, NSB</a:t>
            </a:r>
            <a:endParaRPr lang="en-US" altLang="en-US" sz="1400" b="1">
              <a:latin typeface="Arial Black" pitchFamily="34" charset="0"/>
            </a:endParaRPr>
          </a:p>
        </p:txBody>
      </p:sp>
      <p:sp>
        <p:nvSpPr>
          <p:cNvPr id="24580" name="TextBox 5"/>
          <p:cNvSpPr txBox="1">
            <a:spLocks noChangeArrowheads="1"/>
          </p:cNvSpPr>
          <p:nvPr/>
        </p:nvSpPr>
        <p:spPr bwMode="auto">
          <a:xfrm>
            <a:off x="5291138" y="2976563"/>
            <a:ext cx="2305050" cy="523875"/>
          </a:xfrm>
          <a:prstGeom prst="rect">
            <a:avLst/>
          </a:prstGeom>
          <a:noFill/>
          <a:ln w="9525">
            <a:noFill/>
            <a:miter lim="800000"/>
            <a:headEnd/>
            <a:tailEnd/>
          </a:ln>
        </p:spPr>
        <p:txBody>
          <a:bodyPr>
            <a:spAutoFit/>
          </a:bodyPr>
          <a:lstStyle/>
          <a:p>
            <a:pPr algn="ctr" eaLnBrk="1" hangingPunct="1"/>
            <a:r>
              <a:rPr lang="en-IN" altLang="en-US" sz="1400" b="1">
                <a:latin typeface="Arial Black" pitchFamily="34" charset="0"/>
                <a:cs typeface="Times New Roman" pitchFamily="18" charset="0"/>
              </a:rPr>
              <a:t>Cdr SHALINI NAIR</a:t>
            </a:r>
          </a:p>
          <a:p>
            <a:pPr algn="ctr" eaLnBrk="1" hangingPunct="1"/>
            <a:r>
              <a:rPr lang="en-IN" altLang="en-US" sz="1400" b="1">
                <a:latin typeface="Arial Black" pitchFamily="34" charset="0"/>
                <a:cs typeface="Times New Roman" pitchFamily="18" charset="0"/>
              </a:rPr>
              <a:t>DIRECTOR, NCS, NSB</a:t>
            </a:r>
            <a:endParaRPr lang="en-US" altLang="en-US" sz="1400" b="1">
              <a:latin typeface="Arial Black" pitchFamily="34" charset="0"/>
            </a:endParaRPr>
          </a:p>
        </p:txBody>
      </p:sp>
      <p:sp>
        <p:nvSpPr>
          <p:cNvPr id="24581" name="TextBox 28"/>
          <p:cNvSpPr txBox="1">
            <a:spLocks noChangeArrowheads="1"/>
          </p:cNvSpPr>
          <p:nvPr/>
        </p:nvSpPr>
        <p:spPr bwMode="auto">
          <a:xfrm>
            <a:off x="5186363" y="5746750"/>
            <a:ext cx="2370137" cy="922338"/>
          </a:xfrm>
          <a:prstGeom prst="rect">
            <a:avLst/>
          </a:prstGeom>
          <a:noFill/>
          <a:ln w="9525">
            <a:noFill/>
            <a:miter lim="800000"/>
            <a:headEnd/>
            <a:tailEnd/>
          </a:ln>
        </p:spPr>
        <p:txBody>
          <a:bodyPr>
            <a:spAutoFit/>
          </a:bodyPr>
          <a:lstStyle/>
          <a:p>
            <a:pPr algn="ctr"/>
            <a:r>
              <a:rPr lang="en-IN" altLang="en-US" sz="1400" b="1">
                <a:latin typeface="Arial Black" pitchFamily="34" charset="0"/>
                <a:cs typeface="Times New Roman" pitchFamily="18" charset="0"/>
              </a:rPr>
              <a:t>MR T SATYA PRASAD </a:t>
            </a:r>
          </a:p>
          <a:p>
            <a:pPr algn="ctr"/>
            <a:r>
              <a:rPr lang="en-IN" altLang="en-US" sz="1400" b="1">
                <a:latin typeface="Arial Black" pitchFamily="34" charset="0"/>
                <a:cs typeface="Times New Roman" pitchFamily="18" charset="0"/>
              </a:rPr>
              <a:t>VICE-PRINCIPAL, NCS, NSB</a:t>
            </a:r>
            <a:endParaRPr lang="en-US" altLang="en-US" sz="1400">
              <a:latin typeface="Arial Black" pitchFamily="34" charset="0"/>
              <a:cs typeface="Times New Roman" pitchFamily="18" charset="0"/>
            </a:endParaRPr>
          </a:p>
          <a:p>
            <a:endParaRPr lang="en-US" altLang="en-US" sz="1200"/>
          </a:p>
        </p:txBody>
      </p:sp>
      <p:sp>
        <p:nvSpPr>
          <p:cNvPr id="24582" name="TextBox 8"/>
          <p:cNvSpPr txBox="1">
            <a:spLocks noChangeArrowheads="1"/>
          </p:cNvSpPr>
          <p:nvPr/>
        </p:nvSpPr>
        <p:spPr bwMode="auto">
          <a:xfrm>
            <a:off x="1763713" y="5732463"/>
            <a:ext cx="1941512" cy="922337"/>
          </a:xfrm>
          <a:prstGeom prst="rect">
            <a:avLst/>
          </a:prstGeom>
          <a:noFill/>
          <a:ln w="9525">
            <a:noFill/>
            <a:miter lim="800000"/>
            <a:headEnd/>
            <a:tailEnd/>
          </a:ln>
        </p:spPr>
        <p:txBody>
          <a:bodyPr>
            <a:spAutoFit/>
          </a:bodyPr>
          <a:lstStyle/>
          <a:p>
            <a:pPr algn="ctr" eaLnBrk="1" hangingPunct="1"/>
            <a:r>
              <a:rPr lang="en-IN" altLang="en-IN" sz="1400" b="1">
                <a:latin typeface="Arial Black" pitchFamily="34" charset="0"/>
                <a:cs typeface="Calibri" pitchFamily="34" charset="0"/>
              </a:rPr>
              <a:t>Dr PARUL KUMAR</a:t>
            </a:r>
          </a:p>
          <a:p>
            <a:pPr algn="ctr" eaLnBrk="1" hangingPunct="1"/>
            <a:r>
              <a:rPr lang="en-IN" altLang="en-IN" sz="1400" b="1">
                <a:latin typeface="Arial Black" pitchFamily="34" charset="0"/>
                <a:cs typeface="Calibri" pitchFamily="34" charset="0"/>
              </a:rPr>
              <a:t>PRINCIPAL, NCS, NSB</a:t>
            </a:r>
            <a:endParaRPr lang="en-US" altLang="en-US" sz="1400" b="1">
              <a:latin typeface="Arial Black" pitchFamily="34" charset="0"/>
            </a:endParaRPr>
          </a:p>
          <a:p>
            <a:pPr algn="ctr" eaLnBrk="1" hangingPunct="1"/>
            <a:endParaRPr lang="en-US" altLang="en-US" sz="1200">
              <a:latin typeface="Lucida Sans Unicode" pitchFamily="34" charset="0"/>
            </a:endParaRPr>
          </a:p>
        </p:txBody>
      </p:sp>
      <p:pic>
        <p:nvPicPr>
          <p:cNvPr id="15" name="Picture 14"/>
          <p:cNvPicPr>
            <a:picLocks noChangeAspect="1"/>
          </p:cNvPicPr>
          <p:nvPr/>
        </p:nvPicPr>
        <p:blipFill rotWithShape="1">
          <a:blip r:embed="rId3"/>
          <a:srcRect l="18499" t="12461" r="68901" b="61123"/>
          <a:stretch/>
        </p:blipFill>
        <p:spPr>
          <a:xfrm>
            <a:off x="5580113" y="3661209"/>
            <a:ext cx="1512167" cy="1928032"/>
          </a:xfrm>
          <a:prstGeom prst="roundRect">
            <a:avLst>
              <a:gd name="adj" fmla="val 16667"/>
            </a:avLst>
          </a:prstGeom>
          <a:ln w="57150">
            <a:solidFill>
              <a:srgbClr val="00206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srcRect l="67325" t="61821" r="23226" b="20446"/>
          <a:stretch/>
        </p:blipFill>
        <p:spPr>
          <a:xfrm>
            <a:off x="1691680" y="3573016"/>
            <a:ext cx="2016224" cy="2016224"/>
          </a:xfrm>
          <a:prstGeom prst="roundRect">
            <a:avLst>
              <a:gd name="adj" fmla="val 16667"/>
            </a:avLst>
          </a:prstGeom>
          <a:ln w="57150">
            <a:solidFill>
              <a:srgbClr val="00206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5"/>
          <a:stretch>
            <a:fillRect/>
          </a:stretch>
        </p:blipFill>
        <p:spPr>
          <a:xfrm>
            <a:off x="1763688" y="656692"/>
            <a:ext cx="1799776" cy="2124236"/>
          </a:xfrm>
          <a:prstGeom prst="roundRect">
            <a:avLst>
              <a:gd name="adj" fmla="val 16667"/>
            </a:avLst>
          </a:prstGeom>
          <a:ln w="57150">
            <a:solidFill>
              <a:srgbClr val="00206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587" name="Picture 11"/>
          <p:cNvPicPr>
            <a:picLocks noChangeAspect="1" noChangeArrowheads="1"/>
          </p:cNvPicPr>
          <p:nvPr/>
        </p:nvPicPr>
        <p:blipFill>
          <a:blip r:embed="rId6"/>
          <a:srcRect l="45970" t="47745" r="46515" b="35262"/>
          <a:stretch>
            <a:fillRect/>
          </a:stretch>
        </p:blipFill>
        <p:spPr bwMode="auto">
          <a:xfrm>
            <a:off x="5572132" y="857232"/>
            <a:ext cx="1571636" cy="2000376"/>
          </a:xfrm>
          <a:prstGeom prst="roundRect">
            <a:avLst>
              <a:gd name="adj" fmla="val 16667"/>
            </a:avLst>
          </a:prstGeom>
          <a:ln w="57150">
            <a:solidFill>
              <a:srgbClr val="00206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Rectangle 1"/>
          <p:cNvSpPr/>
          <p:nvPr/>
        </p:nvSpPr>
        <p:spPr>
          <a:xfrm>
            <a:off x="214313" y="142875"/>
            <a:ext cx="8643937"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2268538" y="130175"/>
            <a:ext cx="3983037" cy="584200"/>
          </a:xfrm>
          <a:prstGeom prst="rect">
            <a:avLst/>
          </a:prstGeom>
          <a:solidFill>
            <a:srgbClr val="002060"/>
          </a:solidFill>
          <a:ln w="38100">
            <a:solidFill>
              <a:srgbClr val="C00000"/>
            </a:solidFill>
          </a:ln>
        </p:spPr>
        <p:txBody>
          <a:bodyPr>
            <a:spAutoFit/>
          </a:bodyPr>
          <a:lstStyle/>
          <a:p>
            <a:pPr algn="ctr" eaLnBrk="1" fontAlgn="auto" hangingPunct="1">
              <a:spcBef>
                <a:spcPts val="0"/>
              </a:spcBef>
              <a:spcAft>
                <a:spcPts val="0"/>
              </a:spcAft>
              <a:defRPr/>
            </a:pPr>
            <a:r>
              <a:rPr lang="en-SG" sz="3200" b="1" dirty="0">
                <a:ln w="11430"/>
                <a:solidFill>
                  <a:srgbClr val="FFFF00"/>
                </a:solidFill>
                <a:effectLst>
                  <a:outerShdw blurRad="50800" dist="39000" dir="5460000" algn="tl">
                    <a:srgbClr val="000000">
                      <a:alpha val="38000"/>
                    </a:srgbClr>
                  </a:outerShdw>
                </a:effectLst>
                <a:latin typeface="Arial Black" pitchFamily="34" charset="0"/>
                <a:cs typeface="AkrutiBngArvindUnicode" pitchFamily="2" charset="0"/>
              </a:rPr>
              <a:t>BOOK SALE</a:t>
            </a:r>
            <a:endParaRPr lang="en-US" sz="3200" b="1" dirty="0">
              <a:ln w="11430"/>
              <a:solidFill>
                <a:srgbClr val="FFFF00"/>
              </a:solidFill>
              <a:effectLst>
                <a:outerShdw blurRad="50800" dist="39000" dir="5460000" algn="tl">
                  <a:srgbClr val="000000">
                    <a:alpha val="38000"/>
                  </a:srgbClr>
                </a:outerShdw>
              </a:effectLst>
              <a:latin typeface="Arial Black" pitchFamily="34" charset="0"/>
              <a:cs typeface="AkrutiBngArvindUnicode" pitchFamily="2" charset="0"/>
            </a:endParaRPr>
          </a:p>
        </p:txBody>
      </p:sp>
      <p:sp>
        <p:nvSpPr>
          <p:cNvPr id="5" name="Rectangle 1"/>
          <p:cNvSpPr>
            <a:spLocks noChangeArrowheads="1"/>
          </p:cNvSpPr>
          <p:nvPr/>
        </p:nvSpPr>
        <p:spPr bwMode="auto">
          <a:xfrm>
            <a:off x="611188" y="1408113"/>
            <a:ext cx="7561262" cy="3784600"/>
          </a:xfrm>
          <a:prstGeom prst="rect">
            <a:avLst/>
          </a:prstGeom>
          <a:solidFill>
            <a:schemeClr val="bg1"/>
          </a:solidFill>
          <a:ln w="9525">
            <a:noFill/>
            <a:miter lim="800000"/>
            <a:headEnd/>
            <a:tailEnd/>
          </a:ln>
          <a:effectLst/>
        </p:spPr>
        <p:txBody>
          <a:bodyPr anchor="ctr">
            <a:spAutoFit/>
          </a:bodyPr>
          <a:lstStyle/>
          <a:p>
            <a:pPr marL="457200" indent="-457200" algn="just">
              <a:buFont typeface="Wingdings" pitchFamily="2" charset="2"/>
              <a:buChar char="§"/>
              <a:defRPr/>
            </a:pPr>
            <a:r>
              <a:rPr lang="en-US" sz="2400" dirty="0">
                <a:latin typeface="Arial Black" pitchFamily="34" charset="0"/>
                <a:ea typeface="Times New Roman" pitchFamily="18" charset="0"/>
                <a:cs typeface="Times New Roman" pitchFamily="18" charset="0"/>
              </a:rPr>
              <a:t>List of Books for all classes has been uploaded in school website for parents reference.</a:t>
            </a:r>
          </a:p>
          <a:p>
            <a:pPr marL="457200" indent="-457200" algn="just">
              <a:defRPr/>
            </a:pPr>
            <a:endParaRPr lang="en-US" sz="2400" dirty="0">
              <a:latin typeface="Arial Black" pitchFamily="34" charset="0"/>
              <a:ea typeface="Times New Roman" pitchFamily="18" charset="0"/>
              <a:cs typeface="Times New Roman" pitchFamily="18" charset="0"/>
            </a:endParaRPr>
          </a:p>
          <a:p>
            <a:pPr marL="457200" indent="-457200" algn="just">
              <a:buFont typeface="Wingdings" pitchFamily="2" charset="2"/>
              <a:buChar char="§"/>
              <a:defRPr/>
            </a:pPr>
            <a:r>
              <a:rPr lang="en-SG" sz="2400" dirty="0">
                <a:latin typeface="Arial Black" pitchFamily="34" charset="0"/>
                <a:cs typeface="Times New Roman" pitchFamily="18" charset="0"/>
              </a:rPr>
              <a:t>For Door delivery </a:t>
            </a:r>
            <a:r>
              <a:rPr lang="en-SG" sz="2400" dirty="0" err="1">
                <a:latin typeface="Arial Black" pitchFamily="34" charset="0"/>
                <a:cs typeface="Times New Roman" pitchFamily="18" charset="0"/>
              </a:rPr>
              <a:t>WhatsApp</a:t>
            </a:r>
            <a:r>
              <a:rPr lang="en-SG" sz="2400" dirty="0">
                <a:latin typeface="Arial Black" pitchFamily="34" charset="0"/>
                <a:cs typeface="Times New Roman" pitchFamily="18" charset="0"/>
              </a:rPr>
              <a:t> Gupta Brother (Mob No. 9346625493)</a:t>
            </a:r>
          </a:p>
          <a:p>
            <a:pPr marL="457200" indent="-457200" algn="just">
              <a:defRPr/>
            </a:pPr>
            <a:endParaRPr lang="en-SG" sz="2400" dirty="0">
              <a:latin typeface="Arial Black" pitchFamily="34" charset="0"/>
              <a:cs typeface="Times New Roman" pitchFamily="18" charset="0"/>
            </a:endParaRPr>
          </a:p>
          <a:p>
            <a:pPr marL="457200" indent="-457200" algn="just">
              <a:buFont typeface="Wingdings" pitchFamily="2" charset="2"/>
              <a:buChar char="§"/>
              <a:defRPr/>
            </a:pPr>
            <a:r>
              <a:rPr lang="en-SG" sz="2400" dirty="0">
                <a:latin typeface="Arial Black" pitchFamily="34" charset="0"/>
                <a:cs typeface="Times New Roman" pitchFamily="18" charset="0"/>
              </a:rPr>
              <a:t>For any other queries contact Ms. </a:t>
            </a:r>
            <a:r>
              <a:rPr lang="en-SG" sz="2400" dirty="0" err="1">
                <a:latin typeface="Arial Black" pitchFamily="34" charset="0"/>
                <a:cs typeface="Times New Roman" pitchFamily="18" charset="0"/>
              </a:rPr>
              <a:t>Aparna</a:t>
            </a:r>
            <a:r>
              <a:rPr lang="en-SG" sz="2400" dirty="0">
                <a:latin typeface="Arial Black" pitchFamily="34" charset="0"/>
                <a:cs typeface="Times New Roman" pitchFamily="18" charset="0"/>
              </a:rPr>
              <a:t> (Mob: 9949390257) and Ms Begum (Mob: 9642713297)</a:t>
            </a:r>
            <a:endParaRPr lang="en-US" sz="2800" dirty="0">
              <a:latin typeface="Arial Black" pitchFamily="34" charset="0"/>
              <a:cs typeface="+mn-cs"/>
            </a:endParaRP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 name="Text Placeholder 2"/>
          <p:cNvSpPr txBox="1">
            <a:spLocks/>
          </p:cNvSpPr>
          <p:nvPr/>
        </p:nvSpPr>
        <p:spPr>
          <a:xfrm>
            <a:off x="1028700" y="1379538"/>
            <a:ext cx="7143750" cy="4786312"/>
          </a:xfrm>
          <a:prstGeom prst="rect">
            <a:avLst/>
          </a:prstGeom>
          <a:solidFill>
            <a:srgbClr val="FF99CC"/>
          </a:solidFill>
          <a:ln w="38100">
            <a:solidFill>
              <a:schemeClr val="tx1"/>
            </a:solidFill>
          </a:ln>
        </p:spPr>
        <p:txBody>
          <a:bodyPr anchor="ctr"/>
          <a:lstStyle/>
          <a:p>
            <a:pPr marL="514350" indent="-514350">
              <a:lnSpc>
                <a:spcPct val="150000"/>
              </a:lnSpc>
              <a:defRPr/>
            </a:pPr>
            <a:endParaRPr lang="en-IN" sz="1050" b="1" u="sng" dirty="0"/>
          </a:p>
          <a:p>
            <a:pPr>
              <a:lnSpc>
                <a:spcPct val="150000"/>
              </a:lnSpc>
              <a:spcBef>
                <a:spcPts val="0"/>
              </a:spcBef>
              <a:buClr>
                <a:srgbClr val="FF6600"/>
              </a:buClr>
              <a:buFont typeface="Wingdings" panose="05000000000000000000" pitchFamily="2" charset="2"/>
              <a:buChar char="v"/>
              <a:defRPr/>
            </a:pPr>
            <a:r>
              <a:rPr lang="en-IN" sz="2800" b="1" dirty="0"/>
              <a:t>  Teachers Training </a:t>
            </a:r>
          </a:p>
          <a:p>
            <a:pPr>
              <a:lnSpc>
                <a:spcPct val="150000"/>
              </a:lnSpc>
              <a:spcBef>
                <a:spcPts val="0"/>
              </a:spcBef>
              <a:buClr>
                <a:srgbClr val="FF6600"/>
              </a:buClr>
              <a:buFont typeface="Wingdings" panose="05000000000000000000" pitchFamily="2" charset="2"/>
              <a:buChar char="v"/>
              <a:defRPr/>
            </a:pPr>
            <a:r>
              <a:rPr lang="en-IN" sz="2800" b="1" dirty="0"/>
              <a:t>  Competency Based Learning </a:t>
            </a:r>
          </a:p>
          <a:p>
            <a:pPr>
              <a:lnSpc>
                <a:spcPct val="150000"/>
              </a:lnSpc>
              <a:spcBef>
                <a:spcPts val="0"/>
              </a:spcBef>
              <a:buClr>
                <a:srgbClr val="FF6600"/>
              </a:buClr>
              <a:buFont typeface="Wingdings" panose="05000000000000000000" pitchFamily="2" charset="2"/>
              <a:buChar char="v"/>
              <a:defRPr/>
            </a:pPr>
            <a:r>
              <a:rPr lang="en-IN" sz="2800" b="1" dirty="0"/>
              <a:t>  Skill Based Subjects </a:t>
            </a:r>
            <a:endParaRPr lang="en-IN" sz="2400" b="1" dirty="0"/>
          </a:p>
          <a:p>
            <a:pPr>
              <a:lnSpc>
                <a:spcPct val="150000"/>
              </a:lnSpc>
              <a:spcBef>
                <a:spcPts val="0"/>
              </a:spcBef>
              <a:buClr>
                <a:srgbClr val="FF6600"/>
              </a:buClr>
              <a:buFont typeface="Wingdings" panose="05000000000000000000" pitchFamily="2" charset="2"/>
              <a:buChar char="v"/>
              <a:defRPr/>
            </a:pPr>
            <a:r>
              <a:rPr lang="en-IN" sz="2800" b="1" dirty="0"/>
              <a:t>  Experiential Learning</a:t>
            </a:r>
          </a:p>
          <a:p>
            <a:pPr>
              <a:lnSpc>
                <a:spcPct val="150000"/>
              </a:lnSpc>
              <a:spcBef>
                <a:spcPts val="0"/>
              </a:spcBef>
              <a:buClr>
                <a:srgbClr val="FF6600"/>
              </a:buClr>
              <a:buFont typeface="Wingdings" panose="05000000000000000000" pitchFamily="2" charset="2"/>
              <a:buChar char="v"/>
              <a:defRPr/>
            </a:pPr>
            <a:r>
              <a:rPr lang="en-IN" sz="2800" b="1" dirty="0"/>
              <a:t>  Foundational Literacy  and Numeracy </a:t>
            </a:r>
          </a:p>
          <a:p>
            <a:pPr lvl="1">
              <a:lnSpc>
                <a:spcPct val="150000"/>
              </a:lnSpc>
              <a:spcBef>
                <a:spcPts val="0"/>
              </a:spcBef>
              <a:buClr>
                <a:srgbClr val="FF6600"/>
              </a:buClr>
              <a:defRPr/>
            </a:pPr>
            <a:endParaRPr lang="en-IN" sz="2800" b="1" dirty="0"/>
          </a:p>
        </p:txBody>
      </p:sp>
      <p:sp>
        <p:nvSpPr>
          <p:cNvPr id="5" name="Rectangle 5"/>
          <p:cNvSpPr txBox="1">
            <a:spLocks noChangeArrowheads="1"/>
          </p:cNvSpPr>
          <p:nvPr/>
        </p:nvSpPr>
        <p:spPr bwMode="auto">
          <a:xfrm>
            <a:off x="1785938" y="255588"/>
            <a:ext cx="5643562" cy="498475"/>
          </a:xfrm>
          <a:prstGeom prst="rect">
            <a:avLst/>
          </a:prstGeom>
          <a:solidFill>
            <a:srgbClr val="FFFF00"/>
          </a:solidFill>
          <a:ln w="38100">
            <a:solidFill>
              <a:srgbClr val="002060"/>
            </a:solidFill>
            <a:miter lim="800000"/>
          </a:ln>
          <a:effectLst/>
        </p:spPr>
        <p:txBody>
          <a:bodyPr lIns="0" tIns="0" rIns="0" bIns="0">
            <a:spAutoFit/>
          </a:bodyPr>
          <a:lstStyle/>
          <a:p>
            <a:pPr marL="0" lvl="2" indent="40005" algn="ctr">
              <a:lnSpc>
                <a:spcPct val="90000"/>
              </a:lnSpc>
              <a:buClr>
                <a:srgbClr val="FFFF00"/>
              </a:buClr>
              <a:buSzPct val="90000"/>
              <a:defRPr/>
            </a:pPr>
            <a:r>
              <a:rPr lang="en-IN" sz="3600" b="1" spc="-150" dirty="0">
                <a:ln w="3175">
                  <a:noFill/>
                </a:ln>
                <a:solidFill>
                  <a:srgbClr val="000000"/>
                </a:solidFill>
                <a:effectLst>
                  <a:outerShdw blurRad="38100" dist="38100" dir="2700000" algn="tl">
                    <a:srgbClr val="000000">
                      <a:alpha val="43137"/>
                    </a:srgbClr>
                  </a:outerShdw>
                </a:effectLst>
                <a:latin typeface="Century Gothic" panose="020B0502020202020204" pitchFamily="34" charset="0"/>
              </a:rPr>
              <a:t>IMPLEMENTATION OF  NEP </a:t>
            </a:r>
            <a:endParaRPr lang="en-US" sz="3600" b="1" spc="-150" dirty="0">
              <a:ln w="3175">
                <a:noFill/>
              </a:ln>
              <a:solidFill>
                <a:srgbClr val="000000"/>
              </a:solidFill>
              <a:effectLst>
                <a:outerShdw blurRad="38100" dist="38100" dir="2700000" algn="tl">
                  <a:srgbClr val="000000">
                    <a:alpha val="43137"/>
                  </a:srgbClr>
                </a:outerShdw>
              </a:effectLst>
              <a:latin typeface="Century Gothic" panose="020B0502020202020204" pitchFamily="34" charset="0"/>
            </a:endParaRP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98425"/>
            <a:ext cx="8643938"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3"/>
          <p:cNvGrpSpPr>
            <a:grpSpLocks/>
          </p:cNvGrpSpPr>
          <p:nvPr/>
        </p:nvGrpSpPr>
        <p:grpSpPr bwMode="auto">
          <a:xfrm>
            <a:off x="566738" y="714375"/>
            <a:ext cx="7362825" cy="5246688"/>
            <a:chOff x="394289" y="497173"/>
            <a:chExt cx="9231168" cy="5642242"/>
          </a:xfrm>
        </p:grpSpPr>
        <p:sp>
          <p:nvSpPr>
            <p:cNvPr id="5" name="Flowchart: Connector 4"/>
            <p:cNvSpPr/>
            <p:nvPr/>
          </p:nvSpPr>
          <p:spPr>
            <a:xfrm rot="5400000">
              <a:off x="4708207" y="1218499"/>
              <a:ext cx="703518" cy="734811"/>
            </a:xfrm>
            <a:prstGeom prst="flowChartConnector">
              <a:avLst/>
            </a:prstGeom>
            <a:solidFill>
              <a:schemeClr val="accent5">
                <a:lumMod val="5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 name="Flowchart: Connector 5"/>
            <p:cNvSpPr/>
            <p:nvPr/>
          </p:nvSpPr>
          <p:spPr>
            <a:xfrm rot="5400000">
              <a:off x="6643854" y="2648799"/>
              <a:ext cx="703518" cy="734811"/>
            </a:xfrm>
            <a:prstGeom prst="flowChartConnector">
              <a:avLst/>
            </a:prstGeom>
            <a:solidFill>
              <a:schemeClr val="accent4">
                <a:lumMod val="60000"/>
                <a:lumOff val="4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lowchart: Connector 6"/>
            <p:cNvSpPr/>
            <p:nvPr/>
          </p:nvSpPr>
          <p:spPr>
            <a:xfrm rot="5400000">
              <a:off x="5888977" y="4667356"/>
              <a:ext cx="703518" cy="734811"/>
            </a:xfrm>
            <a:prstGeom prst="flowChartConnector">
              <a:avLst/>
            </a:prstGeom>
            <a:solidFill>
              <a:schemeClr val="accent5">
                <a:lumMod val="40000"/>
                <a:lumOff val="6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lowchart: Connector 7"/>
            <p:cNvSpPr/>
            <p:nvPr/>
          </p:nvSpPr>
          <p:spPr>
            <a:xfrm rot="5400000">
              <a:off x="2774809" y="2648798"/>
              <a:ext cx="703518" cy="734811"/>
            </a:xfrm>
            <a:prstGeom prst="flowChartConnector">
              <a:avLst/>
            </a:prstGeom>
            <a:solidFill>
              <a:srgbClr val="C0000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a:off x="7408225" y="2665296"/>
              <a:ext cx="2217232" cy="703360"/>
            </a:xfrm>
            <a:prstGeom prst="roundRect">
              <a:avLst>
                <a:gd name="adj" fmla="val 50000"/>
              </a:avLst>
            </a:prstGeom>
            <a:solidFill>
              <a:schemeClr val="accent4">
                <a:lumMod val="60000"/>
                <a:lumOff val="4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2060"/>
                  </a:solidFill>
                  <a:effectLst>
                    <a:outerShdw blurRad="38100" dist="38100" dir="2700000" algn="tl">
                      <a:srgbClr val="000000">
                        <a:alpha val="43137"/>
                      </a:srgbClr>
                    </a:outerShdw>
                  </a:effectLst>
                </a:rPr>
                <a:t>VALUES</a:t>
              </a:r>
            </a:p>
          </p:txBody>
        </p:sp>
        <p:sp>
          <p:nvSpPr>
            <p:cNvPr id="10" name="Rounded Rectangle 9"/>
            <p:cNvSpPr/>
            <p:nvPr/>
          </p:nvSpPr>
          <p:spPr>
            <a:xfrm>
              <a:off x="6277716" y="5369475"/>
              <a:ext cx="2422236" cy="650437"/>
            </a:xfrm>
            <a:prstGeom prst="roundRect">
              <a:avLst>
                <a:gd name="adj" fmla="val 50000"/>
              </a:avLst>
            </a:prstGeom>
            <a:solidFill>
              <a:schemeClr val="tx2">
                <a:lumMod val="1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SELF</a:t>
              </a:r>
            </a:p>
            <a:p>
              <a:pPr algn="ctr">
                <a:defRPr/>
              </a:pPr>
              <a:r>
                <a:rPr lang="en-US" b="1" dirty="0">
                  <a:solidFill>
                    <a:schemeClr val="tx1"/>
                  </a:solidFill>
                  <a:effectLst>
                    <a:outerShdw blurRad="38100" dist="38100" dir="2700000" algn="tl">
                      <a:srgbClr val="000000">
                        <a:alpha val="43137"/>
                      </a:srgbClr>
                    </a:outerShdw>
                  </a:effectLst>
                </a:rPr>
                <a:t>AWARENESS</a:t>
              </a:r>
            </a:p>
          </p:txBody>
        </p:sp>
        <p:sp>
          <p:nvSpPr>
            <p:cNvPr id="11" name="Rounded Rectangle 10"/>
            <p:cNvSpPr/>
            <p:nvPr/>
          </p:nvSpPr>
          <p:spPr>
            <a:xfrm>
              <a:off x="394289" y="2665296"/>
              <a:ext cx="2320729" cy="703360"/>
            </a:xfrm>
            <a:prstGeom prst="roundRect">
              <a:avLst>
                <a:gd name="adj" fmla="val 50000"/>
              </a:avLst>
            </a:prstGeom>
            <a:solidFill>
              <a:srgbClr val="C0000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C000"/>
                  </a:solidFill>
                  <a:effectLst>
                    <a:outerShdw blurRad="38100" dist="38100" dir="2700000" algn="tl">
                      <a:srgbClr val="000000">
                        <a:alpha val="43137"/>
                      </a:srgbClr>
                    </a:outerShdw>
                  </a:effectLst>
                </a:rPr>
                <a:t>SHRAMDAAN</a:t>
              </a:r>
              <a:endParaRPr lang="en-US" b="1" dirty="0">
                <a:solidFill>
                  <a:srgbClr val="FFC000"/>
                </a:solidFill>
                <a:effectLst>
                  <a:outerShdw blurRad="38100" dist="38100" dir="2700000" algn="tl">
                    <a:srgbClr val="000000">
                      <a:alpha val="43137"/>
                    </a:srgbClr>
                  </a:outerShdw>
                </a:effectLst>
              </a:endParaRPr>
            </a:p>
          </p:txBody>
        </p:sp>
        <p:sp>
          <p:nvSpPr>
            <p:cNvPr id="12" name="Rounded Rectangle 11"/>
            <p:cNvSpPr/>
            <p:nvPr/>
          </p:nvSpPr>
          <p:spPr>
            <a:xfrm>
              <a:off x="3672368" y="497173"/>
              <a:ext cx="2776516" cy="703360"/>
            </a:xfrm>
            <a:prstGeom prst="roundRect">
              <a:avLst>
                <a:gd name="adj" fmla="val 50000"/>
              </a:avLst>
            </a:prstGeom>
            <a:solidFill>
              <a:schemeClr val="accent5">
                <a:lumMod val="5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C000"/>
                  </a:solidFill>
                  <a:effectLst>
                    <a:outerShdw blurRad="38100" dist="38100" dir="2700000" algn="tl">
                      <a:srgbClr val="000000">
                        <a:alpha val="43137"/>
                      </a:srgbClr>
                    </a:outerShdw>
                  </a:effectLst>
                </a:rPr>
                <a:t>SEWA</a:t>
              </a:r>
              <a:endParaRPr lang="en-US" b="1" dirty="0">
                <a:solidFill>
                  <a:srgbClr val="FFC000"/>
                </a:solidFill>
                <a:effectLst>
                  <a:outerShdw blurRad="38100" dist="38100" dir="2700000" algn="tl">
                    <a:srgbClr val="000000">
                      <a:alpha val="43137"/>
                    </a:srgbClr>
                  </a:outerShdw>
                </a:effectLst>
              </a:endParaRPr>
            </a:p>
          </p:txBody>
        </p:sp>
        <p:sp>
          <p:nvSpPr>
            <p:cNvPr id="13" name="Oval 12"/>
            <p:cNvSpPr/>
            <p:nvPr/>
          </p:nvSpPr>
          <p:spPr>
            <a:xfrm rot="5400000">
              <a:off x="3535676" y="1914127"/>
              <a:ext cx="3048582" cy="3184182"/>
            </a:xfrm>
            <a:prstGeom prst="ellipse">
              <a:avLst/>
            </a:prstGeom>
            <a:solidFill>
              <a:schemeClr val="tx1">
                <a:lumMod val="95000"/>
              </a:schemeClr>
            </a:solidFill>
            <a:ln>
              <a:solidFill>
                <a:schemeClr val="tx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2600" b="1" dirty="0">
                  <a:solidFill>
                    <a:schemeClr val="bg1"/>
                  </a:solidFill>
                  <a:effectLst>
                    <a:innerShdw blurRad="63500" dist="50800" dir="16200000">
                      <a:prstClr val="black">
                        <a:alpha val="50000"/>
                      </a:prstClr>
                    </a:innerShdw>
                  </a:effectLst>
                </a:rPr>
                <a:t>LIFE SKILLS</a:t>
              </a:r>
            </a:p>
          </p:txBody>
        </p:sp>
        <p:sp>
          <p:nvSpPr>
            <p:cNvPr id="14" name="Flowchart: Connector 13"/>
            <p:cNvSpPr/>
            <p:nvPr/>
          </p:nvSpPr>
          <p:spPr>
            <a:xfrm rot="5400000">
              <a:off x="3483522" y="4684972"/>
              <a:ext cx="703518" cy="734811"/>
            </a:xfrm>
            <a:prstGeom prst="flowChartConnector">
              <a:avLst/>
            </a:prstGeom>
            <a:solidFill>
              <a:srgbClr val="7030A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5" name="Rounded Rectangle 14"/>
            <p:cNvSpPr/>
            <p:nvPr/>
          </p:nvSpPr>
          <p:spPr>
            <a:xfrm>
              <a:off x="1210326" y="5436055"/>
              <a:ext cx="2776515" cy="703360"/>
            </a:xfrm>
            <a:prstGeom prst="roundRect">
              <a:avLst>
                <a:gd name="adj" fmla="val 50000"/>
              </a:avLst>
            </a:prstGeom>
            <a:solidFill>
              <a:srgbClr val="7030A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DISCIPLINE</a:t>
              </a:r>
            </a:p>
          </p:txBody>
        </p:sp>
      </p:gr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138112"/>
            <a:ext cx="8643938"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p:cNvSpPr/>
          <p:nvPr/>
        </p:nvSpPr>
        <p:spPr>
          <a:xfrm rot="5400000">
            <a:off x="3086100" y="1670051"/>
            <a:ext cx="3379787" cy="3395662"/>
          </a:xfrm>
          <a:prstGeom prst="ellipse">
            <a:avLst/>
          </a:prstGeom>
          <a:solidFill>
            <a:srgbClr val="FFFFFF"/>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endParaRPr lang="en-US" b="1" dirty="0">
              <a:solidFill>
                <a:srgbClr val="000066"/>
              </a:solidFill>
              <a:effectLst>
                <a:innerShdw blurRad="63500" dist="50800" dir="16200000">
                  <a:prstClr val="black">
                    <a:alpha val="50000"/>
                  </a:prstClr>
                </a:innerShdw>
              </a:effectLst>
            </a:endParaRPr>
          </a:p>
        </p:txBody>
      </p:sp>
      <p:sp>
        <p:nvSpPr>
          <p:cNvPr id="5" name="Flowchart: Connector 4"/>
          <p:cNvSpPr/>
          <p:nvPr/>
        </p:nvSpPr>
        <p:spPr>
          <a:xfrm rot="5400000">
            <a:off x="2382223" y="2181678"/>
            <a:ext cx="780123" cy="783578"/>
          </a:xfrm>
          <a:prstGeom prst="flowChartConnector">
            <a:avLst/>
          </a:prstGeom>
          <a:solidFill>
            <a:schemeClr val="tx1">
              <a:lumMod val="75000"/>
            </a:schemeClr>
          </a:solidFill>
          <a:ln w="19050">
            <a:solidFill>
              <a:srgbClr val="000000"/>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Connector 5"/>
          <p:cNvSpPr/>
          <p:nvPr/>
        </p:nvSpPr>
        <p:spPr>
          <a:xfrm rot="5400000">
            <a:off x="3177688" y="1254744"/>
            <a:ext cx="780123" cy="783578"/>
          </a:xfrm>
          <a:prstGeom prst="flowChartConnector">
            <a:avLst/>
          </a:prstGeom>
          <a:solidFill>
            <a:srgbClr val="7030A0"/>
          </a:solidFill>
          <a:ln w="19050">
            <a:solidFill>
              <a:srgbClr val="000000"/>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lowchart: Connector 6"/>
          <p:cNvSpPr/>
          <p:nvPr/>
        </p:nvSpPr>
        <p:spPr>
          <a:xfrm rot="5400000">
            <a:off x="4385538" y="895617"/>
            <a:ext cx="780123" cy="783578"/>
          </a:xfrm>
          <a:prstGeom prst="flowChartConnector">
            <a:avLst/>
          </a:prstGeom>
          <a:solidFill>
            <a:schemeClr val="accent5">
              <a:lumMod val="50000"/>
            </a:schemeClr>
          </a:solidFill>
          <a:ln w="19050">
            <a:solidFill>
              <a:srgbClr val="000000"/>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 name="Flowchart: Connector 7"/>
          <p:cNvSpPr/>
          <p:nvPr/>
        </p:nvSpPr>
        <p:spPr>
          <a:xfrm rot="5400000">
            <a:off x="5587773" y="1254744"/>
            <a:ext cx="780123" cy="783578"/>
          </a:xfrm>
          <a:prstGeom prst="flowChartConnector">
            <a:avLst/>
          </a:prstGeom>
          <a:solidFill>
            <a:srgbClr val="FF9900"/>
          </a:solidFill>
          <a:ln w="19050">
            <a:solidFill>
              <a:srgbClr val="000000"/>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lowchart: Connector 8"/>
          <p:cNvSpPr/>
          <p:nvPr/>
        </p:nvSpPr>
        <p:spPr>
          <a:xfrm rot="5400000">
            <a:off x="6371351" y="2250127"/>
            <a:ext cx="780123" cy="783578"/>
          </a:xfrm>
          <a:prstGeom prst="flowChartConnector">
            <a:avLst/>
          </a:prstGeom>
          <a:solidFill>
            <a:srgbClr val="00B0F0"/>
          </a:solidFill>
          <a:ln w="19050">
            <a:solidFill>
              <a:srgbClr val="000000"/>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lowchart: Connector 9"/>
          <p:cNvSpPr/>
          <p:nvPr/>
        </p:nvSpPr>
        <p:spPr>
          <a:xfrm rot="5400000">
            <a:off x="6397151" y="3639956"/>
            <a:ext cx="780123" cy="783578"/>
          </a:xfrm>
          <a:prstGeom prst="flowChartConnector">
            <a:avLst/>
          </a:prstGeom>
          <a:solidFill>
            <a:schemeClr val="accent5">
              <a:lumMod val="40000"/>
              <a:lumOff val="60000"/>
            </a:schemeClr>
          </a:solidFill>
          <a:ln w="19050">
            <a:solidFill>
              <a:srgbClr val="000000"/>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lowchart: Connector 10"/>
          <p:cNvSpPr/>
          <p:nvPr/>
        </p:nvSpPr>
        <p:spPr>
          <a:xfrm rot="5400000">
            <a:off x="4385537" y="5085993"/>
            <a:ext cx="780123" cy="783578"/>
          </a:xfrm>
          <a:prstGeom prst="flowChartConnector">
            <a:avLst/>
          </a:prstGeom>
          <a:solidFill>
            <a:schemeClr val="accent1">
              <a:lumMod val="60000"/>
              <a:lumOff val="40000"/>
            </a:schemeClr>
          </a:solidFill>
          <a:ln w="19050">
            <a:solidFill>
              <a:srgbClr val="000000"/>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lowchart: Connector 11"/>
          <p:cNvSpPr/>
          <p:nvPr/>
        </p:nvSpPr>
        <p:spPr>
          <a:xfrm rot="5400000">
            <a:off x="3177687" y="4707019"/>
            <a:ext cx="780123" cy="783578"/>
          </a:xfrm>
          <a:prstGeom prst="flowChartConnector">
            <a:avLst/>
          </a:prstGeom>
          <a:solidFill>
            <a:srgbClr val="FFFF00"/>
          </a:solidFill>
          <a:ln w="19050">
            <a:solidFill>
              <a:srgbClr val="000000"/>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lowchart: Connector 12"/>
          <p:cNvSpPr/>
          <p:nvPr/>
        </p:nvSpPr>
        <p:spPr>
          <a:xfrm rot="5400000">
            <a:off x="2364681" y="3663705"/>
            <a:ext cx="780123" cy="783578"/>
          </a:xfrm>
          <a:prstGeom prst="flowChartConnector">
            <a:avLst/>
          </a:prstGeom>
          <a:solidFill>
            <a:srgbClr val="C00000"/>
          </a:solidFill>
          <a:ln w="19050">
            <a:solidFill>
              <a:srgbClr val="000000"/>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ounded Rectangle 13"/>
          <p:cNvSpPr/>
          <p:nvPr/>
        </p:nvSpPr>
        <p:spPr>
          <a:xfrm>
            <a:off x="6296025" y="896938"/>
            <a:ext cx="2257425" cy="652462"/>
          </a:xfrm>
          <a:prstGeom prst="roundRect">
            <a:avLst>
              <a:gd name="adj" fmla="val 50000"/>
            </a:avLst>
          </a:prstGeom>
          <a:solidFill>
            <a:srgbClr val="FF9900"/>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0000"/>
                </a:solidFill>
                <a:effectLst>
                  <a:outerShdw blurRad="38100" dist="38100" dir="2700000" algn="tl">
                    <a:srgbClr val="000000">
                      <a:alpha val="43137"/>
                    </a:srgbClr>
                  </a:outerShdw>
                </a:effectLst>
              </a:rPr>
              <a:t>BADMINTON</a:t>
            </a:r>
          </a:p>
        </p:txBody>
      </p:sp>
      <p:sp>
        <p:nvSpPr>
          <p:cNvPr id="15" name="Rounded Rectangle 14"/>
          <p:cNvSpPr/>
          <p:nvPr/>
        </p:nvSpPr>
        <p:spPr>
          <a:xfrm>
            <a:off x="7188200" y="2182813"/>
            <a:ext cx="1487488" cy="531812"/>
          </a:xfrm>
          <a:prstGeom prst="roundRect">
            <a:avLst>
              <a:gd name="adj" fmla="val 50000"/>
            </a:avLst>
          </a:prstGeom>
          <a:solidFill>
            <a:srgbClr val="00B0F0"/>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0000"/>
                </a:solidFill>
                <a:effectLst>
                  <a:outerShdw blurRad="38100" dist="38100" dir="2700000" algn="tl">
                    <a:srgbClr val="000000">
                      <a:alpha val="43137"/>
                    </a:srgbClr>
                  </a:outerShdw>
                </a:effectLst>
              </a:rPr>
              <a:t>ATHLETICS</a:t>
            </a:r>
          </a:p>
        </p:txBody>
      </p:sp>
      <p:sp>
        <p:nvSpPr>
          <p:cNvPr id="16" name="Rounded Rectangle 15"/>
          <p:cNvSpPr/>
          <p:nvPr/>
        </p:nvSpPr>
        <p:spPr>
          <a:xfrm>
            <a:off x="7202488" y="3698875"/>
            <a:ext cx="1473200" cy="587375"/>
          </a:xfrm>
          <a:prstGeom prst="roundRect">
            <a:avLst>
              <a:gd name="adj" fmla="val 50000"/>
            </a:avLst>
          </a:prstGeom>
          <a:solidFill>
            <a:srgbClr val="CCFFCC"/>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000000"/>
                </a:solidFill>
                <a:effectLst>
                  <a:outerShdw blurRad="38100" dist="38100" dir="2700000" algn="tl">
                    <a:srgbClr val="000000">
                      <a:alpha val="43137"/>
                    </a:srgbClr>
                  </a:outerShdw>
                </a:effectLst>
              </a:rPr>
              <a:t>KABADDI</a:t>
            </a:r>
            <a:endParaRPr lang="en-US" b="1" dirty="0">
              <a:solidFill>
                <a:srgbClr val="000000"/>
              </a:solidFill>
              <a:effectLst>
                <a:outerShdw blurRad="38100" dist="38100" dir="2700000" algn="tl">
                  <a:srgbClr val="000000">
                    <a:alpha val="43137"/>
                  </a:srgbClr>
                </a:outerShdw>
              </a:effectLst>
            </a:endParaRPr>
          </a:p>
        </p:txBody>
      </p:sp>
      <p:sp>
        <p:nvSpPr>
          <p:cNvPr id="17" name="Rounded Rectangle 16"/>
          <p:cNvSpPr/>
          <p:nvPr/>
        </p:nvSpPr>
        <p:spPr>
          <a:xfrm>
            <a:off x="468313" y="3665538"/>
            <a:ext cx="1862137" cy="684212"/>
          </a:xfrm>
          <a:prstGeom prst="roundRect">
            <a:avLst>
              <a:gd name="adj" fmla="val 50000"/>
            </a:avLst>
          </a:prstGeom>
          <a:solidFill>
            <a:srgbClr val="C00000"/>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FF"/>
                </a:solidFill>
                <a:effectLst>
                  <a:outerShdw blurRad="38100" dist="38100" dir="2700000" algn="tl">
                    <a:srgbClr val="000000">
                      <a:alpha val="43137"/>
                    </a:srgbClr>
                  </a:outerShdw>
                </a:effectLst>
              </a:rPr>
              <a:t>FOOTBALL</a:t>
            </a:r>
          </a:p>
        </p:txBody>
      </p:sp>
      <p:sp>
        <p:nvSpPr>
          <p:cNvPr id="18" name="Rounded Rectangle 17"/>
          <p:cNvSpPr/>
          <p:nvPr/>
        </p:nvSpPr>
        <p:spPr>
          <a:xfrm>
            <a:off x="484188" y="2216150"/>
            <a:ext cx="1862137" cy="652463"/>
          </a:xfrm>
          <a:prstGeom prst="roundRect">
            <a:avLst>
              <a:gd name="adj" fmla="val 50000"/>
            </a:avLst>
          </a:prstGeom>
          <a:solidFill>
            <a:srgbClr val="050ACB"/>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FF"/>
                </a:solidFill>
                <a:effectLst>
                  <a:outerShdw blurRad="38100" dist="38100" dir="2700000" algn="tl">
                    <a:srgbClr val="000000">
                      <a:alpha val="43137"/>
                    </a:srgbClr>
                  </a:outerShdw>
                </a:effectLst>
              </a:rPr>
              <a:t>KARATE / TAEKWONDO</a:t>
            </a:r>
          </a:p>
        </p:txBody>
      </p:sp>
      <p:sp>
        <p:nvSpPr>
          <p:cNvPr id="19" name="Rounded Rectangle 18"/>
          <p:cNvSpPr/>
          <p:nvPr/>
        </p:nvSpPr>
        <p:spPr>
          <a:xfrm>
            <a:off x="3360738" y="5907088"/>
            <a:ext cx="2865437" cy="584200"/>
          </a:xfrm>
          <a:prstGeom prst="roundRect">
            <a:avLst>
              <a:gd name="adj" fmla="val 50000"/>
            </a:avLst>
          </a:prstGeom>
          <a:solidFill>
            <a:schemeClr val="accent1">
              <a:lumMod val="60000"/>
              <a:lumOff val="40000"/>
            </a:schemeClr>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0000"/>
                </a:solidFill>
                <a:effectLst>
                  <a:outerShdw blurRad="38100" dist="38100" dir="2700000" algn="tl">
                    <a:srgbClr val="000000">
                      <a:alpha val="43137"/>
                    </a:srgbClr>
                  </a:outerShdw>
                </a:effectLst>
              </a:rPr>
              <a:t>SWIMMING</a:t>
            </a:r>
          </a:p>
        </p:txBody>
      </p:sp>
      <p:sp>
        <p:nvSpPr>
          <p:cNvPr id="20" name="Rounded Rectangle 19"/>
          <p:cNvSpPr/>
          <p:nvPr/>
        </p:nvSpPr>
        <p:spPr>
          <a:xfrm>
            <a:off x="941388" y="5056188"/>
            <a:ext cx="2257425" cy="612775"/>
          </a:xfrm>
          <a:prstGeom prst="roundRect">
            <a:avLst>
              <a:gd name="adj" fmla="val 50000"/>
            </a:avLst>
          </a:prstGeom>
          <a:solidFill>
            <a:srgbClr val="FFFF00"/>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0000"/>
                </a:solidFill>
                <a:effectLst>
                  <a:outerShdw blurRad="38100" dist="38100" dir="2700000" algn="tl">
                    <a:srgbClr val="000000">
                      <a:alpha val="43137"/>
                    </a:srgbClr>
                  </a:outerShdw>
                </a:effectLst>
              </a:rPr>
              <a:t>BASKETBALL</a:t>
            </a:r>
          </a:p>
        </p:txBody>
      </p:sp>
      <p:sp>
        <p:nvSpPr>
          <p:cNvPr id="21" name="Rounded Rectangle 20"/>
          <p:cNvSpPr/>
          <p:nvPr/>
        </p:nvSpPr>
        <p:spPr>
          <a:xfrm>
            <a:off x="995363" y="896938"/>
            <a:ext cx="2257425" cy="652462"/>
          </a:xfrm>
          <a:prstGeom prst="roundRect">
            <a:avLst>
              <a:gd name="adj" fmla="val 50000"/>
            </a:avLst>
          </a:prstGeom>
          <a:solidFill>
            <a:srgbClr val="7030A0"/>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FF"/>
                </a:solidFill>
                <a:effectLst>
                  <a:outerShdw blurRad="38100" dist="38100" dir="2700000" algn="tl">
                    <a:srgbClr val="000000">
                      <a:alpha val="43137"/>
                    </a:srgbClr>
                  </a:outerShdw>
                </a:effectLst>
              </a:rPr>
              <a:t>HANDBALL</a:t>
            </a:r>
          </a:p>
        </p:txBody>
      </p:sp>
      <p:sp>
        <p:nvSpPr>
          <p:cNvPr id="22" name="Rounded Rectangle 21"/>
          <p:cNvSpPr/>
          <p:nvPr/>
        </p:nvSpPr>
        <p:spPr>
          <a:xfrm>
            <a:off x="3646488" y="309563"/>
            <a:ext cx="2257425" cy="538162"/>
          </a:xfrm>
          <a:prstGeom prst="roundRect">
            <a:avLst>
              <a:gd name="adj" fmla="val 50000"/>
            </a:avLst>
          </a:prstGeom>
          <a:solidFill>
            <a:schemeClr val="accent5">
              <a:lumMod val="50000"/>
            </a:schemeClr>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FF"/>
                </a:solidFill>
                <a:effectLst>
                  <a:outerShdw blurRad="38100" dist="38100" dir="2700000" algn="tl">
                    <a:srgbClr val="000000">
                      <a:alpha val="43137"/>
                    </a:srgbClr>
                  </a:outerShdw>
                </a:effectLst>
              </a:rPr>
              <a:t>CRICKET</a:t>
            </a:r>
          </a:p>
        </p:txBody>
      </p:sp>
      <p:sp>
        <p:nvSpPr>
          <p:cNvPr id="85032" name="TextBox 22"/>
          <p:cNvSpPr txBox="1">
            <a:spLocks noChangeArrowheads="1"/>
          </p:cNvSpPr>
          <p:nvPr/>
        </p:nvSpPr>
        <p:spPr bwMode="auto">
          <a:xfrm>
            <a:off x="3078163" y="3862388"/>
            <a:ext cx="3406775" cy="646112"/>
          </a:xfrm>
          <a:prstGeom prst="rect">
            <a:avLst/>
          </a:prstGeom>
          <a:noFill/>
          <a:ln w="9525">
            <a:noFill/>
            <a:miter lim="800000"/>
            <a:headEnd/>
            <a:tailEnd/>
          </a:ln>
        </p:spPr>
        <p:txBody>
          <a:bodyPr>
            <a:spAutoFit/>
          </a:bodyPr>
          <a:lstStyle/>
          <a:p>
            <a:pPr algn="ctr"/>
            <a:r>
              <a:rPr lang="en-US" altLang="en-US" sz="3600" b="1">
                <a:solidFill>
                  <a:srgbClr val="000066"/>
                </a:solidFill>
              </a:rPr>
              <a:t>SPORTS</a:t>
            </a:r>
          </a:p>
        </p:txBody>
      </p:sp>
      <p:sp>
        <p:nvSpPr>
          <p:cNvPr id="24" name="Flowchart: Connector 23"/>
          <p:cNvSpPr/>
          <p:nvPr/>
        </p:nvSpPr>
        <p:spPr>
          <a:xfrm rot="5400000">
            <a:off x="5587772" y="4695931"/>
            <a:ext cx="780123" cy="783578"/>
          </a:xfrm>
          <a:prstGeom prst="flowChartConnector">
            <a:avLst/>
          </a:prstGeom>
          <a:solidFill>
            <a:srgbClr val="FFCC99"/>
          </a:solidFill>
          <a:ln w="19050">
            <a:solidFill>
              <a:srgbClr val="000000"/>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ounded Rectangle 24"/>
          <p:cNvSpPr/>
          <p:nvPr/>
        </p:nvSpPr>
        <p:spPr>
          <a:xfrm>
            <a:off x="6346825" y="5056188"/>
            <a:ext cx="2368550" cy="587375"/>
          </a:xfrm>
          <a:prstGeom prst="roundRect">
            <a:avLst>
              <a:gd name="adj" fmla="val 50000"/>
            </a:avLst>
          </a:prstGeom>
          <a:solidFill>
            <a:srgbClr val="FFCC99"/>
          </a:solidFill>
          <a:ln>
            <a:solidFill>
              <a:srgbClr val="FF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0000"/>
                </a:solidFill>
                <a:effectLst>
                  <a:outerShdw blurRad="38100" dist="38100" dir="2700000" algn="tl">
                    <a:srgbClr val="000000">
                      <a:alpha val="43137"/>
                    </a:srgbClr>
                  </a:outerShdw>
                </a:effectLst>
              </a:rPr>
              <a:t>TABLE TENNIS</a:t>
            </a:r>
          </a:p>
        </p:txBody>
      </p:sp>
      <p:pic>
        <p:nvPicPr>
          <p:cNvPr id="85037" name="Picture 25"/>
          <p:cNvPicPr>
            <a:picLocks noChangeAspect="1"/>
          </p:cNvPicPr>
          <p:nvPr/>
        </p:nvPicPr>
        <p:blipFill>
          <a:blip r:embed="rId2"/>
          <a:srcRect t="18153" b="17844"/>
          <a:stretch>
            <a:fillRect/>
          </a:stretch>
        </p:blipFill>
        <p:spPr bwMode="auto">
          <a:xfrm>
            <a:off x="3294063" y="1989138"/>
            <a:ext cx="2901950" cy="18573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98425"/>
            <a:ext cx="8643938"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3"/>
          <p:cNvGrpSpPr>
            <a:grpSpLocks/>
          </p:cNvGrpSpPr>
          <p:nvPr/>
        </p:nvGrpSpPr>
        <p:grpSpPr bwMode="auto">
          <a:xfrm>
            <a:off x="352425" y="500063"/>
            <a:ext cx="7720013" cy="5461000"/>
            <a:chOff x="394289" y="497173"/>
            <a:chExt cx="9231168" cy="5642242"/>
          </a:xfrm>
        </p:grpSpPr>
        <p:sp>
          <p:nvSpPr>
            <p:cNvPr id="5" name="Flowchart: Connector 4"/>
            <p:cNvSpPr/>
            <p:nvPr/>
          </p:nvSpPr>
          <p:spPr>
            <a:xfrm rot="5400000">
              <a:off x="4708207" y="1218499"/>
              <a:ext cx="703518" cy="734811"/>
            </a:xfrm>
            <a:prstGeom prst="flowChartConnector">
              <a:avLst/>
            </a:prstGeom>
            <a:solidFill>
              <a:schemeClr val="accent5">
                <a:lumMod val="5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 name="Flowchart: Connector 5"/>
            <p:cNvSpPr/>
            <p:nvPr/>
          </p:nvSpPr>
          <p:spPr>
            <a:xfrm rot="5400000">
              <a:off x="6643854" y="2648799"/>
              <a:ext cx="703518" cy="734811"/>
            </a:xfrm>
            <a:prstGeom prst="flowChartConnector">
              <a:avLst/>
            </a:prstGeom>
            <a:solidFill>
              <a:schemeClr val="accent4">
                <a:lumMod val="60000"/>
                <a:lumOff val="4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lowchart: Connector 6"/>
            <p:cNvSpPr/>
            <p:nvPr/>
          </p:nvSpPr>
          <p:spPr>
            <a:xfrm rot="5400000">
              <a:off x="5888977" y="4667356"/>
              <a:ext cx="703518" cy="734811"/>
            </a:xfrm>
            <a:prstGeom prst="flowChartConnector">
              <a:avLst/>
            </a:prstGeom>
            <a:solidFill>
              <a:schemeClr val="accent5">
                <a:lumMod val="40000"/>
                <a:lumOff val="6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lowchart: Connector 7"/>
            <p:cNvSpPr/>
            <p:nvPr/>
          </p:nvSpPr>
          <p:spPr>
            <a:xfrm rot="5400000">
              <a:off x="2774809" y="2648798"/>
              <a:ext cx="703518" cy="734811"/>
            </a:xfrm>
            <a:prstGeom prst="flowChartConnector">
              <a:avLst/>
            </a:prstGeom>
            <a:solidFill>
              <a:srgbClr val="C0000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ounded Rectangle 8"/>
            <p:cNvSpPr/>
            <p:nvPr/>
          </p:nvSpPr>
          <p:spPr>
            <a:xfrm>
              <a:off x="7408306" y="2663859"/>
              <a:ext cx="2217151" cy="703641"/>
            </a:xfrm>
            <a:prstGeom prst="roundRect">
              <a:avLst>
                <a:gd name="adj" fmla="val 50000"/>
              </a:avLst>
            </a:prstGeom>
            <a:solidFill>
              <a:schemeClr val="accent4">
                <a:lumMod val="60000"/>
                <a:lumOff val="4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3E6C"/>
                  </a:solidFill>
                  <a:effectLst>
                    <a:outerShdw blurRad="38100" dist="38100" dir="2700000" algn="tl">
                      <a:srgbClr val="000000">
                        <a:alpha val="43137"/>
                      </a:srgbClr>
                    </a:outerShdw>
                  </a:effectLst>
                </a:rPr>
                <a:t>MENTAL</a:t>
              </a:r>
            </a:p>
          </p:txBody>
        </p:sp>
        <p:sp>
          <p:nvSpPr>
            <p:cNvPr id="10" name="Rounded Rectangle 9"/>
            <p:cNvSpPr/>
            <p:nvPr/>
          </p:nvSpPr>
          <p:spPr>
            <a:xfrm>
              <a:off x="6278850" y="5368527"/>
              <a:ext cx="2422161" cy="651154"/>
            </a:xfrm>
            <a:prstGeom prst="roundRect">
              <a:avLst>
                <a:gd name="adj" fmla="val 50000"/>
              </a:avLst>
            </a:prstGeom>
            <a:solidFill>
              <a:srgbClr val="CCFFCC"/>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3E6C"/>
                  </a:solidFill>
                  <a:effectLst>
                    <a:outerShdw blurRad="38100" dist="38100" dir="2700000" algn="tl">
                      <a:srgbClr val="000000">
                        <a:alpha val="43137"/>
                      </a:srgbClr>
                    </a:outerShdw>
                  </a:effectLst>
                </a:rPr>
                <a:t>EMOTIONAL</a:t>
              </a:r>
            </a:p>
          </p:txBody>
        </p:sp>
        <p:sp>
          <p:nvSpPr>
            <p:cNvPr id="11" name="Rounded Rectangle 10"/>
            <p:cNvSpPr/>
            <p:nvPr/>
          </p:nvSpPr>
          <p:spPr>
            <a:xfrm>
              <a:off x="394289" y="2663859"/>
              <a:ext cx="2319656" cy="703641"/>
            </a:xfrm>
            <a:prstGeom prst="roundRect">
              <a:avLst>
                <a:gd name="adj" fmla="val 50000"/>
              </a:avLst>
            </a:prstGeom>
            <a:solidFill>
              <a:srgbClr val="C0000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SOCIAL</a:t>
              </a:r>
            </a:p>
          </p:txBody>
        </p:sp>
        <p:sp>
          <p:nvSpPr>
            <p:cNvPr id="12" name="Rounded Rectangle 11"/>
            <p:cNvSpPr/>
            <p:nvPr/>
          </p:nvSpPr>
          <p:spPr>
            <a:xfrm>
              <a:off x="3672559" y="497173"/>
              <a:ext cx="2775235" cy="703640"/>
            </a:xfrm>
            <a:prstGeom prst="roundRect">
              <a:avLst>
                <a:gd name="adj" fmla="val 50000"/>
              </a:avLst>
            </a:prstGeom>
            <a:solidFill>
              <a:schemeClr val="accent5">
                <a:lumMod val="5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PHYSICAL</a:t>
              </a:r>
            </a:p>
          </p:txBody>
        </p:sp>
        <p:sp>
          <p:nvSpPr>
            <p:cNvPr id="13" name="Oval 12"/>
            <p:cNvSpPr/>
            <p:nvPr/>
          </p:nvSpPr>
          <p:spPr>
            <a:xfrm rot="5400000">
              <a:off x="3535676" y="1914127"/>
              <a:ext cx="3048582" cy="3184182"/>
            </a:xfrm>
            <a:prstGeom prst="ellipse">
              <a:avLst/>
            </a:prstGeom>
            <a:solidFill>
              <a:schemeClr val="tx1">
                <a:lumMod val="95000"/>
              </a:schemeClr>
            </a:solidFill>
            <a:ln>
              <a:solidFill>
                <a:schemeClr val="tx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2600" b="1" dirty="0">
                  <a:solidFill>
                    <a:schemeClr val="bg1"/>
                  </a:solidFill>
                  <a:effectLst>
                    <a:innerShdw blurRad="63500" dist="50800" dir="16200000">
                      <a:prstClr val="black">
                        <a:alpha val="50000"/>
                      </a:prstClr>
                    </a:innerShdw>
                  </a:effectLst>
                </a:rPr>
                <a:t>HEALTH &amp; WELLNESS</a:t>
              </a:r>
            </a:p>
          </p:txBody>
        </p:sp>
        <p:sp>
          <p:nvSpPr>
            <p:cNvPr id="14" name="Flowchart: Connector 13"/>
            <p:cNvSpPr/>
            <p:nvPr/>
          </p:nvSpPr>
          <p:spPr>
            <a:xfrm rot="5400000">
              <a:off x="3483522" y="4684972"/>
              <a:ext cx="703518" cy="734811"/>
            </a:xfrm>
            <a:prstGeom prst="flowChartConnector">
              <a:avLst/>
            </a:prstGeom>
            <a:solidFill>
              <a:srgbClr val="7030A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5" name="Rounded Rectangle 14"/>
            <p:cNvSpPr/>
            <p:nvPr/>
          </p:nvSpPr>
          <p:spPr>
            <a:xfrm>
              <a:off x="1210535" y="5435774"/>
              <a:ext cx="2777134" cy="703641"/>
            </a:xfrm>
            <a:prstGeom prst="roundRect">
              <a:avLst>
                <a:gd name="adj" fmla="val 50000"/>
              </a:avLst>
            </a:prstGeom>
            <a:solidFill>
              <a:srgbClr val="7030A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ENVIRONMENTAL</a:t>
              </a:r>
            </a:p>
          </p:txBody>
        </p:sp>
      </p:gr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98425"/>
            <a:ext cx="8643938"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3"/>
          <p:cNvGrpSpPr>
            <a:grpSpLocks/>
          </p:cNvGrpSpPr>
          <p:nvPr/>
        </p:nvGrpSpPr>
        <p:grpSpPr bwMode="auto">
          <a:xfrm>
            <a:off x="381000" y="500063"/>
            <a:ext cx="7718425" cy="5808662"/>
            <a:chOff x="572056" y="530626"/>
            <a:chExt cx="8992483" cy="5991131"/>
          </a:xfrm>
        </p:grpSpPr>
        <p:sp>
          <p:nvSpPr>
            <p:cNvPr id="5" name="Flowchart: Connector 4"/>
            <p:cNvSpPr/>
            <p:nvPr/>
          </p:nvSpPr>
          <p:spPr>
            <a:xfrm rot="5400000">
              <a:off x="4638181" y="1240415"/>
              <a:ext cx="703518" cy="734811"/>
            </a:xfrm>
            <a:prstGeom prst="flowChartConnector">
              <a:avLst/>
            </a:prstGeom>
            <a:solidFill>
              <a:schemeClr val="accent5">
                <a:lumMod val="5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 name="Flowchart: Connector 5"/>
            <p:cNvSpPr/>
            <p:nvPr/>
          </p:nvSpPr>
          <p:spPr>
            <a:xfrm rot="5400000">
              <a:off x="6294903" y="1945280"/>
              <a:ext cx="703518" cy="734811"/>
            </a:xfrm>
            <a:prstGeom prst="flowChartConnector">
              <a:avLst/>
            </a:prstGeom>
            <a:solidFill>
              <a:schemeClr val="accent4">
                <a:lumMod val="60000"/>
                <a:lumOff val="4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lowchart: Connector 6"/>
            <p:cNvSpPr/>
            <p:nvPr/>
          </p:nvSpPr>
          <p:spPr>
            <a:xfrm rot="5400000">
              <a:off x="6399836" y="4162317"/>
              <a:ext cx="703518" cy="734811"/>
            </a:xfrm>
            <a:prstGeom prst="flowChartConnector">
              <a:avLst/>
            </a:prstGeom>
            <a:solidFill>
              <a:schemeClr val="accent5">
                <a:lumMod val="40000"/>
                <a:lumOff val="6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lowchart: Connector 7"/>
            <p:cNvSpPr/>
            <p:nvPr/>
          </p:nvSpPr>
          <p:spPr>
            <a:xfrm rot="5400000">
              <a:off x="2984877" y="4102567"/>
              <a:ext cx="703518" cy="734811"/>
            </a:xfrm>
            <a:prstGeom prst="flowChartConnector">
              <a:avLst/>
            </a:prstGeom>
            <a:solidFill>
              <a:srgbClr val="FFFF0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lowchart: Connector 8"/>
            <p:cNvSpPr/>
            <p:nvPr/>
          </p:nvSpPr>
          <p:spPr>
            <a:xfrm rot="5400000">
              <a:off x="2930274" y="2297039"/>
              <a:ext cx="703518" cy="734811"/>
            </a:xfrm>
            <a:prstGeom prst="flowChartConnector">
              <a:avLst/>
            </a:prstGeom>
            <a:solidFill>
              <a:srgbClr val="C0000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le 9"/>
            <p:cNvSpPr/>
            <p:nvPr/>
          </p:nvSpPr>
          <p:spPr>
            <a:xfrm>
              <a:off x="7060256" y="1961686"/>
              <a:ext cx="2215754" cy="702431"/>
            </a:xfrm>
            <a:prstGeom prst="roundRect">
              <a:avLst>
                <a:gd name="adj" fmla="val 50000"/>
              </a:avLst>
            </a:prstGeom>
            <a:solidFill>
              <a:schemeClr val="tx2">
                <a:lumMod val="5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RALLIES</a:t>
              </a:r>
            </a:p>
          </p:txBody>
        </p:sp>
        <p:sp>
          <p:nvSpPr>
            <p:cNvPr id="11" name="Rounded Rectangle 10"/>
            <p:cNvSpPr/>
            <p:nvPr/>
          </p:nvSpPr>
          <p:spPr>
            <a:xfrm>
              <a:off x="7143486" y="4380079"/>
              <a:ext cx="2421053" cy="650036"/>
            </a:xfrm>
            <a:prstGeom prst="roundRect">
              <a:avLst>
                <a:gd name="adj" fmla="val 50000"/>
              </a:avLst>
            </a:prstGeom>
            <a:solidFill>
              <a:schemeClr val="tx2">
                <a:lumMod val="1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effectLst>
                    <a:outerShdw blurRad="38100" dist="38100" dir="2700000" algn="tl">
                      <a:srgbClr val="000000">
                        <a:alpha val="43137"/>
                      </a:srgbClr>
                    </a:outerShdw>
                  </a:effectLst>
                </a:rPr>
                <a:t>PRABHAT</a:t>
              </a:r>
              <a:r>
                <a:rPr lang="en-US" b="1" dirty="0">
                  <a:solidFill>
                    <a:schemeClr val="tx1"/>
                  </a:solidFill>
                  <a:effectLst>
                    <a:outerShdw blurRad="38100" dist="38100" dir="2700000" algn="tl">
                      <a:srgbClr val="000000">
                        <a:alpha val="43137"/>
                      </a:srgbClr>
                    </a:outerShdw>
                  </a:effectLst>
                </a:rPr>
                <a:t> </a:t>
              </a:r>
              <a:r>
                <a:rPr lang="en-US" b="1" dirty="0" err="1">
                  <a:solidFill>
                    <a:schemeClr val="tx1"/>
                  </a:solidFill>
                  <a:effectLst>
                    <a:outerShdw blurRad="38100" dist="38100" dir="2700000" algn="tl">
                      <a:srgbClr val="000000">
                        <a:alpha val="43137"/>
                      </a:srgbClr>
                    </a:outerShdw>
                  </a:effectLst>
                </a:rPr>
                <a:t>PHERI</a:t>
              </a:r>
              <a:endParaRPr lang="en-US" b="1" dirty="0">
                <a:solidFill>
                  <a:schemeClr val="tx1"/>
                </a:solidFill>
                <a:effectLst>
                  <a:outerShdw blurRad="38100" dist="38100" dir="2700000" algn="tl">
                    <a:srgbClr val="000000">
                      <a:alpha val="43137"/>
                    </a:srgbClr>
                  </a:outerShdw>
                </a:effectLst>
              </a:endParaRPr>
            </a:p>
          </p:txBody>
        </p:sp>
        <p:sp>
          <p:nvSpPr>
            <p:cNvPr id="12" name="Rounded Rectangle 11"/>
            <p:cNvSpPr/>
            <p:nvPr/>
          </p:nvSpPr>
          <p:spPr>
            <a:xfrm>
              <a:off x="572056" y="2312083"/>
              <a:ext cx="2319328" cy="704068"/>
            </a:xfrm>
            <a:prstGeom prst="roundRect">
              <a:avLst>
                <a:gd name="adj" fmla="val 50000"/>
              </a:avLst>
            </a:prstGeom>
            <a:solidFill>
              <a:srgbClr val="C0000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STREET PLAY</a:t>
              </a:r>
            </a:p>
          </p:txBody>
        </p:sp>
        <p:sp>
          <p:nvSpPr>
            <p:cNvPr id="13" name="Rounded Rectangle 12"/>
            <p:cNvSpPr/>
            <p:nvPr/>
          </p:nvSpPr>
          <p:spPr>
            <a:xfrm>
              <a:off x="616445" y="4394816"/>
              <a:ext cx="2356319" cy="666408"/>
            </a:xfrm>
            <a:prstGeom prst="roundRect">
              <a:avLst>
                <a:gd name="adj" fmla="val 50000"/>
              </a:avLst>
            </a:prstGeom>
            <a:solidFill>
              <a:schemeClr val="accent6">
                <a:lumMod val="5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effectLst>
                    <a:outerShdw blurRad="38100" dist="38100" dir="2700000" algn="tl">
                      <a:srgbClr val="000000">
                        <a:alpha val="43137"/>
                      </a:srgbClr>
                    </a:outerShdw>
                  </a:effectLst>
                </a:rPr>
                <a:t>NIOS</a:t>
              </a:r>
              <a:endParaRPr lang="en-US" b="1" dirty="0">
                <a:solidFill>
                  <a:schemeClr val="tx1"/>
                </a:solidFill>
                <a:effectLst>
                  <a:outerShdw blurRad="38100" dist="38100" dir="2700000" algn="tl">
                    <a:srgbClr val="000000">
                      <a:alpha val="43137"/>
                    </a:srgbClr>
                  </a:outerShdw>
                </a:effectLst>
              </a:endParaRPr>
            </a:p>
          </p:txBody>
        </p:sp>
        <p:sp>
          <p:nvSpPr>
            <p:cNvPr id="14" name="Rounded Rectangle 13"/>
            <p:cNvSpPr/>
            <p:nvPr/>
          </p:nvSpPr>
          <p:spPr>
            <a:xfrm>
              <a:off x="3601609" y="530626"/>
              <a:ext cx="2776166" cy="704068"/>
            </a:xfrm>
            <a:prstGeom prst="roundRect">
              <a:avLst>
                <a:gd name="adj" fmla="val 50000"/>
              </a:avLst>
            </a:prstGeom>
            <a:solidFill>
              <a:schemeClr val="accent5">
                <a:lumMod val="5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FLASH MOB</a:t>
              </a:r>
            </a:p>
          </p:txBody>
        </p:sp>
        <p:sp>
          <p:nvSpPr>
            <p:cNvPr id="15" name="Oval 14"/>
            <p:cNvSpPr/>
            <p:nvPr/>
          </p:nvSpPr>
          <p:spPr>
            <a:xfrm rot="5400000">
              <a:off x="3433317" y="1703187"/>
              <a:ext cx="3048582" cy="3444416"/>
            </a:xfrm>
            <a:prstGeom prst="ellipse">
              <a:avLst/>
            </a:prstGeom>
            <a:solidFill>
              <a:schemeClr val="tx1">
                <a:lumMod val="95000"/>
              </a:schemeClr>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2600" b="1" dirty="0">
                  <a:solidFill>
                    <a:schemeClr val="bg1"/>
                  </a:solidFill>
                  <a:effectLst>
                    <a:innerShdw blurRad="63500" dist="50800" dir="16200000">
                      <a:prstClr val="black">
                        <a:alpha val="50000"/>
                      </a:prstClr>
                    </a:innerShdw>
                  </a:effectLst>
                </a:rPr>
                <a:t>COMMUNITY OUTREACH</a:t>
              </a:r>
            </a:p>
          </p:txBody>
        </p:sp>
        <p:sp>
          <p:nvSpPr>
            <p:cNvPr id="16" name="Flowchart: Connector 15"/>
            <p:cNvSpPr/>
            <p:nvPr/>
          </p:nvSpPr>
          <p:spPr>
            <a:xfrm rot="5400000">
              <a:off x="4601240" y="5045012"/>
              <a:ext cx="703518" cy="734811"/>
            </a:xfrm>
            <a:prstGeom prst="flowChartConnector">
              <a:avLst/>
            </a:prstGeom>
            <a:solidFill>
              <a:srgbClr val="7030A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7" name="Rounded Rectangle 16"/>
            <p:cNvSpPr/>
            <p:nvPr/>
          </p:nvSpPr>
          <p:spPr>
            <a:xfrm>
              <a:off x="3272390" y="5817689"/>
              <a:ext cx="3042500" cy="704068"/>
            </a:xfrm>
            <a:prstGeom prst="roundRect">
              <a:avLst>
                <a:gd name="adj" fmla="val 50000"/>
              </a:avLst>
            </a:prstGeom>
            <a:solidFill>
              <a:srgbClr val="7030A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DEMONSTRATIONS</a:t>
              </a:r>
            </a:p>
          </p:txBody>
        </p:sp>
      </p:gr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98425"/>
            <a:ext cx="8643938"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2"/>
          <p:cNvGrpSpPr>
            <a:grpSpLocks/>
          </p:cNvGrpSpPr>
          <p:nvPr/>
        </p:nvGrpSpPr>
        <p:grpSpPr bwMode="auto">
          <a:xfrm>
            <a:off x="298450" y="500063"/>
            <a:ext cx="7845425" cy="5819775"/>
            <a:chOff x="92081" y="51793"/>
            <a:chExt cx="9734059" cy="6395460"/>
          </a:xfrm>
        </p:grpSpPr>
        <p:sp>
          <p:nvSpPr>
            <p:cNvPr id="5" name="Flowchart: Connector 4"/>
            <p:cNvSpPr/>
            <p:nvPr/>
          </p:nvSpPr>
          <p:spPr>
            <a:xfrm rot="5400000">
              <a:off x="4562938" y="854492"/>
              <a:ext cx="780123" cy="783578"/>
            </a:xfrm>
            <a:prstGeom prst="flowChartConnector">
              <a:avLst/>
            </a:prstGeom>
            <a:solidFill>
              <a:schemeClr val="accent5">
                <a:lumMod val="5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 name="Flowchart: Connector 5"/>
            <p:cNvSpPr/>
            <p:nvPr/>
          </p:nvSpPr>
          <p:spPr>
            <a:xfrm rot="5400000">
              <a:off x="6331389" y="1711045"/>
              <a:ext cx="780123" cy="783578"/>
            </a:xfrm>
            <a:prstGeom prst="flowChartConnector">
              <a:avLst/>
            </a:prstGeom>
            <a:solidFill>
              <a:srgbClr val="FF990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lowchart: Connector 6"/>
            <p:cNvSpPr/>
            <p:nvPr/>
          </p:nvSpPr>
          <p:spPr>
            <a:xfrm rot="5400000">
              <a:off x="6737969" y="3151205"/>
              <a:ext cx="780123" cy="783578"/>
            </a:xfrm>
            <a:prstGeom prst="flowChartConnector">
              <a:avLst/>
            </a:prstGeom>
            <a:solidFill>
              <a:schemeClr val="accent4">
                <a:lumMod val="60000"/>
                <a:lumOff val="4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lowchart: Connector 7"/>
            <p:cNvSpPr/>
            <p:nvPr/>
          </p:nvSpPr>
          <p:spPr>
            <a:xfrm rot="5400000">
              <a:off x="5778624" y="4726114"/>
              <a:ext cx="780123" cy="783578"/>
            </a:xfrm>
            <a:prstGeom prst="flowChartConnector">
              <a:avLst/>
            </a:prstGeom>
            <a:solidFill>
              <a:schemeClr val="accent5">
                <a:lumMod val="40000"/>
                <a:lumOff val="6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lowchart: Connector 8"/>
            <p:cNvSpPr/>
            <p:nvPr/>
          </p:nvSpPr>
          <p:spPr>
            <a:xfrm rot="5400000">
              <a:off x="3767262" y="4898797"/>
              <a:ext cx="780123" cy="783578"/>
            </a:xfrm>
            <a:prstGeom prst="flowChartConnector">
              <a:avLst/>
            </a:prstGeom>
            <a:solidFill>
              <a:schemeClr val="accent1">
                <a:lumMod val="60000"/>
                <a:lumOff val="40000"/>
              </a:schemeClr>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lowchart: Connector 9"/>
            <p:cNvSpPr/>
            <p:nvPr/>
          </p:nvSpPr>
          <p:spPr>
            <a:xfrm rot="5400000">
              <a:off x="2590339" y="3642539"/>
              <a:ext cx="780123" cy="783578"/>
            </a:xfrm>
            <a:prstGeom prst="flowChartConnector">
              <a:avLst/>
            </a:prstGeom>
            <a:solidFill>
              <a:srgbClr val="FFFF0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lowchart: Connector 10"/>
            <p:cNvSpPr/>
            <p:nvPr/>
          </p:nvSpPr>
          <p:spPr>
            <a:xfrm rot="5400000">
              <a:off x="2794487" y="1918854"/>
              <a:ext cx="780123" cy="783578"/>
            </a:xfrm>
            <a:prstGeom prst="flowChartConnector">
              <a:avLst/>
            </a:prstGeom>
            <a:solidFill>
              <a:srgbClr val="C00000"/>
            </a:solidFill>
            <a:ln>
              <a:solidFill>
                <a:schemeClr val="bg1"/>
              </a:solidFill>
            </a:ln>
            <a:effectLst>
              <a:glow rad="635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ounded Rectangle 11"/>
            <p:cNvSpPr/>
            <p:nvPr/>
          </p:nvSpPr>
          <p:spPr>
            <a:xfrm>
              <a:off x="7076495" y="1201440"/>
              <a:ext cx="2688586" cy="1003107"/>
            </a:xfrm>
            <a:prstGeom prst="roundRect">
              <a:avLst>
                <a:gd name="adj" fmla="val 50000"/>
              </a:avLst>
            </a:prstGeom>
            <a:solidFill>
              <a:schemeClr val="accent6">
                <a:lumMod val="5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effectLst>
                    <a:outerShdw blurRad="38100" dist="38100" dir="2700000" algn="tl">
                      <a:srgbClr val="000000">
                        <a:alpha val="43137"/>
                      </a:srgbClr>
                    </a:outerShdw>
                  </a:effectLst>
                </a:rPr>
                <a:t>SQAAF</a:t>
              </a:r>
              <a:r>
                <a:rPr lang="en-US" b="1" dirty="0">
                  <a:solidFill>
                    <a:schemeClr val="tx1"/>
                  </a:solidFill>
                  <a:effectLst>
                    <a:outerShdw blurRad="38100" dist="38100" dir="2700000" algn="tl">
                      <a:srgbClr val="000000">
                        <a:alpha val="43137"/>
                      </a:srgbClr>
                    </a:outerShdw>
                  </a:effectLst>
                </a:rPr>
                <a:t> </a:t>
              </a:r>
            </a:p>
            <a:p>
              <a:pPr algn="ctr">
                <a:defRPr/>
              </a:pPr>
              <a:r>
                <a:rPr lang="en-US" sz="1200" b="1" dirty="0">
                  <a:solidFill>
                    <a:schemeClr val="tx1"/>
                  </a:solidFill>
                  <a:effectLst>
                    <a:outerShdw blurRad="38100" dist="38100" dir="2700000" algn="tl">
                      <a:srgbClr val="000000">
                        <a:alpha val="43137"/>
                      </a:srgbClr>
                    </a:outerShdw>
                  </a:effectLst>
                </a:rPr>
                <a:t>(SCHOOL QUALITY ASSESSMENT AND ASSURANCE FRAMEWORK)</a:t>
              </a:r>
              <a:endParaRPr lang="en-US" b="1" dirty="0">
                <a:solidFill>
                  <a:schemeClr val="tx1"/>
                </a:solidFill>
                <a:effectLst>
                  <a:outerShdw blurRad="38100" dist="38100" dir="2700000" algn="tl">
                    <a:srgbClr val="000000">
                      <a:alpha val="43137"/>
                    </a:srgbClr>
                  </a:outerShdw>
                </a:effectLst>
              </a:endParaRPr>
            </a:p>
          </p:txBody>
        </p:sp>
        <p:sp>
          <p:nvSpPr>
            <p:cNvPr id="13" name="Rounded Rectangle 12"/>
            <p:cNvSpPr/>
            <p:nvPr/>
          </p:nvSpPr>
          <p:spPr>
            <a:xfrm>
              <a:off x="7568910" y="3153574"/>
              <a:ext cx="2257230" cy="779806"/>
            </a:xfrm>
            <a:prstGeom prst="roundRect">
              <a:avLst>
                <a:gd name="adj" fmla="val 50000"/>
              </a:avLst>
            </a:prstGeom>
            <a:solidFill>
              <a:schemeClr val="accent4">
                <a:lumMod val="60000"/>
                <a:lumOff val="4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tx1"/>
                  </a:solidFill>
                  <a:effectLst>
                    <a:outerShdw blurRad="38100" dist="38100" dir="2700000" algn="tl">
                      <a:srgbClr val="000000">
                        <a:alpha val="43137"/>
                      </a:srgbClr>
                    </a:outerShdw>
                  </a:effectLst>
                </a:rPr>
                <a:t>SSB</a:t>
              </a:r>
              <a:r>
                <a:rPr lang="en-US" b="1" dirty="0">
                  <a:solidFill>
                    <a:schemeClr val="tx1"/>
                  </a:solidFill>
                  <a:effectLst>
                    <a:outerShdw blurRad="38100" dist="38100" dir="2700000" algn="tl">
                      <a:srgbClr val="000000">
                        <a:alpha val="43137"/>
                      </a:srgbClr>
                    </a:outerShdw>
                  </a:effectLst>
                </a:rPr>
                <a:t> MENTORING</a:t>
              </a:r>
            </a:p>
          </p:txBody>
        </p:sp>
        <p:sp>
          <p:nvSpPr>
            <p:cNvPr id="14" name="Rounded Rectangle 13"/>
            <p:cNvSpPr/>
            <p:nvPr/>
          </p:nvSpPr>
          <p:spPr>
            <a:xfrm>
              <a:off x="6586050" y="4859727"/>
              <a:ext cx="2735857" cy="861800"/>
            </a:xfrm>
            <a:prstGeom prst="roundRect">
              <a:avLst>
                <a:gd name="adj" fmla="val 50000"/>
              </a:avLst>
            </a:prstGeom>
            <a:solidFill>
              <a:srgbClr val="050ACB"/>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REGULAR EVACUATION DRILLS</a:t>
              </a:r>
            </a:p>
          </p:txBody>
        </p:sp>
        <p:sp>
          <p:nvSpPr>
            <p:cNvPr id="15" name="Rounded Rectangle 14"/>
            <p:cNvSpPr/>
            <p:nvPr/>
          </p:nvSpPr>
          <p:spPr>
            <a:xfrm>
              <a:off x="294957" y="1920188"/>
              <a:ext cx="2473893" cy="779807"/>
            </a:xfrm>
            <a:prstGeom prst="roundRect">
              <a:avLst>
                <a:gd name="adj" fmla="val 50000"/>
              </a:avLst>
            </a:prstGeom>
            <a:solidFill>
              <a:srgbClr val="C00000"/>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POSH</a:t>
              </a:r>
            </a:p>
          </p:txBody>
        </p:sp>
        <p:sp>
          <p:nvSpPr>
            <p:cNvPr id="16" name="Rounded Rectangle 15"/>
            <p:cNvSpPr/>
            <p:nvPr/>
          </p:nvSpPr>
          <p:spPr>
            <a:xfrm>
              <a:off x="1508267" y="5709315"/>
              <a:ext cx="2944641" cy="737938"/>
            </a:xfrm>
            <a:prstGeom prst="roundRect">
              <a:avLst>
                <a:gd name="adj" fmla="val 50000"/>
              </a:avLst>
            </a:prstGeom>
            <a:solidFill>
              <a:schemeClr val="accent5">
                <a:lumMod val="5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SOPS</a:t>
              </a:r>
            </a:p>
          </p:txBody>
        </p:sp>
        <p:sp>
          <p:nvSpPr>
            <p:cNvPr id="17" name="Rounded Rectangle 16"/>
            <p:cNvSpPr/>
            <p:nvPr/>
          </p:nvSpPr>
          <p:spPr>
            <a:xfrm>
              <a:off x="92081" y="3938614"/>
              <a:ext cx="2511317" cy="737937"/>
            </a:xfrm>
            <a:prstGeom prst="roundRect">
              <a:avLst>
                <a:gd name="adj" fmla="val 50000"/>
              </a:avLst>
            </a:prstGeom>
            <a:solidFill>
              <a:schemeClr val="accent2">
                <a:lumMod val="5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FIRST AID MANUAL</a:t>
              </a:r>
            </a:p>
          </p:txBody>
        </p:sp>
        <p:sp>
          <p:nvSpPr>
            <p:cNvPr id="18" name="Rounded Rectangle 17"/>
            <p:cNvSpPr/>
            <p:nvPr/>
          </p:nvSpPr>
          <p:spPr>
            <a:xfrm>
              <a:off x="3472017" y="51793"/>
              <a:ext cx="2962368" cy="779806"/>
            </a:xfrm>
            <a:prstGeom prst="roundRect">
              <a:avLst>
                <a:gd name="adj" fmla="val 50000"/>
              </a:avLst>
            </a:prstGeom>
            <a:solidFill>
              <a:schemeClr val="accent5">
                <a:lumMod val="50000"/>
              </a:schemeClr>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IMPLEMENTATION OF NEP</a:t>
              </a:r>
            </a:p>
          </p:txBody>
        </p:sp>
        <p:sp>
          <p:nvSpPr>
            <p:cNvPr id="19" name="Oval 18"/>
            <p:cNvSpPr/>
            <p:nvPr/>
          </p:nvSpPr>
          <p:spPr>
            <a:xfrm rot="5400000">
              <a:off x="3337407" y="1653637"/>
              <a:ext cx="3380535" cy="3395506"/>
            </a:xfrm>
            <a:prstGeom prst="ellipse">
              <a:avLst/>
            </a:prstGeom>
            <a:solidFill>
              <a:schemeClr val="tx1">
                <a:lumMod val="9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3100" b="1" dirty="0">
                  <a:solidFill>
                    <a:schemeClr val="bg1"/>
                  </a:solidFill>
                  <a:effectLst>
                    <a:innerShdw blurRad="63500" dist="50800" dir="16200000">
                      <a:prstClr val="black">
                        <a:alpha val="50000"/>
                      </a:prstClr>
                    </a:innerShdw>
                  </a:effectLst>
                </a:rPr>
                <a:t>FUTURE READINESS</a:t>
              </a:r>
            </a:p>
          </p:txBody>
        </p:sp>
      </p:gr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 name="TextBox 4"/>
          <p:cNvSpPr txBox="1"/>
          <p:nvPr/>
        </p:nvSpPr>
        <p:spPr>
          <a:xfrm>
            <a:off x="3684588" y="130175"/>
            <a:ext cx="1966912" cy="584200"/>
          </a:xfrm>
          <a:prstGeom prst="rect">
            <a:avLst/>
          </a:prstGeom>
          <a:solidFill>
            <a:schemeClr val="accent2"/>
          </a:solidFill>
          <a:ln w="38100">
            <a:solidFill>
              <a:srgbClr val="C00000"/>
            </a:solidFill>
          </a:ln>
        </p:spPr>
        <p:txBody>
          <a:bodyPr>
            <a:spAutoFit/>
          </a:bodyPr>
          <a:lstStyle/>
          <a:p>
            <a:pPr algn="ctr" eaLnBrk="1" fontAlgn="auto" hangingPunct="1">
              <a:spcBef>
                <a:spcPts val="0"/>
              </a:spcBef>
              <a:spcAft>
                <a:spcPts val="0"/>
              </a:spcAft>
              <a:defRPr/>
            </a:pPr>
            <a:r>
              <a:rPr lang="en-SG" sz="3200" b="1" dirty="0">
                <a:ln w="11430"/>
                <a:solidFill>
                  <a:srgbClr val="FFFF00"/>
                </a:solidFill>
                <a:effectLst>
                  <a:outerShdw blurRad="50800" dist="39000" dir="5460000" algn="tl">
                    <a:srgbClr val="000000">
                      <a:alpha val="38000"/>
                    </a:srgbClr>
                  </a:outerShdw>
                </a:effectLst>
                <a:latin typeface="Arial Black" pitchFamily="34" charset="0"/>
                <a:cs typeface="AkrutiBngArvindUnicode" pitchFamily="2" charset="0"/>
              </a:rPr>
              <a:t>DIARY</a:t>
            </a:r>
            <a:endParaRPr lang="en-US" sz="3200" b="1" dirty="0">
              <a:ln w="11430"/>
              <a:solidFill>
                <a:srgbClr val="FFFF00"/>
              </a:solidFill>
              <a:effectLst>
                <a:outerShdw blurRad="50800" dist="39000" dir="5460000" algn="tl">
                  <a:srgbClr val="000000">
                    <a:alpha val="38000"/>
                  </a:srgbClr>
                </a:outerShdw>
              </a:effectLst>
              <a:latin typeface="Arial Black" pitchFamily="34" charset="0"/>
              <a:cs typeface="AkrutiBngArvindUnicode" pitchFamily="2" charset="0"/>
            </a:endParaRPr>
          </a:p>
        </p:txBody>
      </p:sp>
      <p:sp>
        <p:nvSpPr>
          <p:cNvPr id="91139" name="Rectangle 1"/>
          <p:cNvSpPr>
            <a:spLocks noChangeArrowheads="1"/>
          </p:cNvSpPr>
          <p:nvPr/>
        </p:nvSpPr>
        <p:spPr bwMode="auto">
          <a:xfrm>
            <a:off x="142875" y="857250"/>
            <a:ext cx="8715375" cy="1816100"/>
          </a:xfrm>
          <a:prstGeom prst="rect">
            <a:avLst/>
          </a:prstGeom>
          <a:solidFill>
            <a:schemeClr val="bg1"/>
          </a:solidFill>
          <a:ln w="9525">
            <a:noFill/>
            <a:miter lim="800000"/>
            <a:headEnd/>
            <a:tailEnd/>
          </a:ln>
        </p:spPr>
        <p:txBody>
          <a:bodyPr anchor="ctr">
            <a:spAutoFit/>
          </a:bodyPr>
          <a:lstStyle/>
          <a:p>
            <a:pPr marL="457200" indent="-457200" algn="just">
              <a:buFont typeface="Wingdings" pitchFamily="2" charset="2"/>
              <a:buChar char="§"/>
            </a:pPr>
            <a:r>
              <a:rPr lang="en-US" altLang="en-US" sz="2800">
                <a:solidFill>
                  <a:srgbClr val="002060"/>
                </a:solidFill>
                <a:latin typeface="Arial Black" pitchFamily="34" charset="0"/>
                <a:cs typeface="Times New Roman" pitchFamily="18" charset="0"/>
              </a:rPr>
              <a:t>Diary is the primary means of communication between the school and the parent. Diary should be brought to school every day.</a:t>
            </a:r>
          </a:p>
        </p:txBody>
      </p:sp>
      <p:sp>
        <p:nvSpPr>
          <p:cNvPr id="7" name="TextBox 6"/>
          <p:cNvSpPr txBox="1"/>
          <p:nvPr/>
        </p:nvSpPr>
        <p:spPr>
          <a:xfrm>
            <a:off x="3635375" y="2786063"/>
            <a:ext cx="2332038" cy="584200"/>
          </a:xfrm>
          <a:prstGeom prst="rect">
            <a:avLst/>
          </a:prstGeom>
          <a:solidFill>
            <a:schemeClr val="accent2"/>
          </a:solidFill>
        </p:spPr>
        <p:txBody>
          <a:bodyPr>
            <a:spAutoFit/>
          </a:bodyPr>
          <a:lstStyle/>
          <a:p>
            <a:pPr algn="ctr" eaLnBrk="1" fontAlgn="auto" hangingPunct="1">
              <a:spcBef>
                <a:spcPts val="0"/>
              </a:spcBef>
              <a:spcAft>
                <a:spcPts val="0"/>
              </a:spcAft>
              <a:defRPr/>
            </a:pPr>
            <a:r>
              <a:rPr lang="en-SG" sz="3200" b="1" dirty="0">
                <a:ln w="11430"/>
                <a:solidFill>
                  <a:srgbClr val="FFFF00"/>
                </a:solidFill>
                <a:effectLst>
                  <a:outerShdw blurRad="50800" dist="39000" dir="5460000" algn="tl">
                    <a:srgbClr val="000000">
                      <a:alpha val="38000"/>
                    </a:srgbClr>
                  </a:outerShdw>
                </a:effectLst>
                <a:latin typeface="Arial Black" pitchFamily="34" charset="0"/>
                <a:cs typeface="AkrutiBngArvindUnicode" pitchFamily="2" charset="0"/>
              </a:rPr>
              <a:t>ILLNESS</a:t>
            </a:r>
            <a:endParaRPr lang="en-US" sz="3200" b="1" dirty="0">
              <a:ln w="11430"/>
              <a:solidFill>
                <a:srgbClr val="FFFF00"/>
              </a:solidFill>
              <a:effectLst>
                <a:outerShdw blurRad="50800" dist="39000" dir="5460000" algn="tl">
                  <a:srgbClr val="000000">
                    <a:alpha val="38000"/>
                  </a:srgbClr>
                </a:outerShdw>
              </a:effectLst>
              <a:latin typeface="Arial Black" pitchFamily="34" charset="0"/>
              <a:cs typeface="AkrutiBngArvindUnicode" pitchFamily="2" charset="0"/>
            </a:endParaRPr>
          </a:p>
        </p:txBody>
      </p:sp>
      <p:sp>
        <p:nvSpPr>
          <p:cNvPr id="91141" name="Rectangle 1"/>
          <p:cNvSpPr>
            <a:spLocks noChangeArrowheads="1"/>
          </p:cNvSpPr>
          <p:nvPr/>
        </p:nvSpPr>
        <p:spPr bwMode="auto">
          <a:xfrm>
            <a:off x="214313" y="3541713"/>
            <a:ext cx="8715375" cy="954087"/>
          </a:xfrm>
          <a:prstGeom prst="rect">
            <a:avLst/>
          </a:prstGeom>
          <a:solidFill>
            <a:schemeClr val="bg1"/>
          </a:solidFill>
          <a:ln w="9525">
            <a:noFill/>
            <a:miter lim="800000"/>
            <a:headEnd/>
            <a:tailEnd/>
          </a:ln>
        </p:spPr>
        <p:txBody>
          <a:bodyPr anchor="ctr">
            <a:spAutoFit/>
          </a:bodyPr>
          <a:lstStyle/>
          <a:p>
            <a:pPr marL="457200" indent="-457200" algn="just">
              <a:buFont typeface="Wingdings" pitchFamily="2" charset="2"/>
              <a:buChar char="§"/>
            </a:pPr>
            <a:r>
              <a:rPr lang="en-SG" altLang="en-US" sz="2800">
                <a:solidFill>
                  <a:srgbClr val="002060"/>
                </a:solidFill>
                <a:latin typeface="Arial Black" pitchFamily="34" charset="0"/>
                <a:cs typeface="Times New Roman" pitchFamily="18" charset="0"/>
              </a:rPr>
              <a:t>Please do not send a child to school, if unwell.</a:t>
            </a:r>
            <a:endParaRPr lang="en-US" altLang="en-US" sz="2800">
              <a:solidFill>
                <a:srgbClr val="002060"/>
              </a:solidFill>
              <a:latin typeface="Arial Black" pitchFamily="34" charset="0"/>
              <a:cs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250825" y="98425"/>
            <a:ext cx="8643938"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457200" y="285750"/>
            <a:ext cx="8153400" cy="584200"/>
          </a:xfrm>
          <a:prstGeom prst="rect">
            <a:avLst/>
          </a:prstGeom>
          <a:solidFill>
            <a:schemeClr val="accent6">
              <a:lumMod val="50000"/>
            </a:schemeClr>
          </a:solidFill>
        </p:spPr>
        <p:txBody>
          <a:bodyPr wrap="square">
            <a:spAutoFit/>
          </a:bodyPr>
          <a:lstStyle/>
          <a:p>
            <a:pPr algn="ctr" eaLnBrk="1" fontAlgn="auto" hangingPunct="1">
              <a:spcBef>
                <a:spcPts val="0"/>
              </a:spcBef>
              <a:spcAft>
                <a:spcPts val="0"/>
              </a:spcAft>
              <a:defRPr/>
            </a:pPr>
            <a:r>
              <a:rPr lang="en-US" sz="3200" b="1" dirty="0">
                <a:ln w="11430"/>
                <a:solidFill>
                  <a:srgbClr val="FFFFCC"/>
                </a:solidFill>
                <a:effectLst>
                  <a:outerShdw blurRad="50800" dist="39000" dir="5460000" algn="tl">
                    <a:srgbClr val="000000">
                      <a:alpha val="38000"/>
                    </a:srgbClr>
                  </a:outerShdw>
                </a:effectLst>
                <a:latin typeface="Arial Black" pitchFamily="34" charset="0"/>
                <a:cs typeface="AkrutiBngArvindUnicode" pitchFamily="2" charset="0"/>
              </a:rPr>
              <a:t>PARENT  TEACHER  INTERACTION</a:t>
            </a:r>
            <a:endParaRPr lang="en-US" sz="3200" dirty="0">
              <a:solidFill>
                <a:srgbClr val="FFFFCC"/>
              </a:solidFill>
              <a:latin typeface="Arial Black" pitchFamily="34" charset="0"/>
              <a:cs typeface="+mn-cs"/>
            </a:endParaRPr>
          </a:p>
        </p:txBody>
      </p:sp>
      <p:sp>
        <p:nvSpPr>
          <p:cNvPr id="92164" name="TextBox 4"/>
          <p:cNvSpPr txBox="1">
            <a:spLocks noChangeArrowheads="1"/>
          </p:cNvSpPr>
          <p:nvPr/>
        </p:nvSpPr>
        <p:spPr bwMode="auto">
          <a:xfrm>
            <a:off x="1143000" y="5334000"/>
            <a:ext cx="184150" cy="369888"/>
          </a:xfrm>
          <a:prstGeom prst="rect">
            <a:avLst/>
          </a:prstGeom>
          <a:noFill/>
          <a:ln w="9525">
            <a:noFill/>
            <a:miter lim="800000"/>
            <a:headEnd/>
            <a:tailEnd/>
          </a:ln>
        </p:spPr>
        <p:txBody>
          <a:bodyPr wrap="none">
            <a:spAutoFit/>
          </a:bodyPr>
          <a:lstStyle/>
          <a:p>
            <a:pPr eaLnBrk="1" hangingPunct="1"/>
            <a:endParaRPr lang="en-US" altLang="en-US">
              <a:latin typeface="Lucida Sans Unicode" pitchFamily="34" charset="0"/>
            </a:endParaRPr>
          </a:p>
        </p:txBody>
      </p:sp>
      <p:sp>
        <p:nvSpPr>
          <p:cNvPr id="29700" name="Rectangle 6"/>
          <p:cNvSpPr>
            <a:spLocks noChangeArrowheads="1"/>
          </p:cNvSpPr>
          <p:nvPr/>
        </p:nvSpPr>
        <p:spPr bwMode="auto">
          <a:xfrm>
            <a:off x="511175" y="2189163"/>
            <a:ext cx="8093075" cy="3616325"/>
          </a:xfrm>
          <a:prstGeom prst="rect">
            <a:avLst/>
          </a:prstGeom>
          <a:noFill/>
          <a:ln w="9525">
            <a:noFill/>
            <a:miter lim="800000"/>
            <a:headEnd/>
            <a:tailEnd/>
          </a:ln>
        </p:spPr>
        <p:txBody>
          <a:bodyPr>
            <a:spAutoFit/>
          </a:bodyPr>
          <a:lstStyle/>
          <a:p>
            <a:pPr marL="360000" indent="-457200" eaLnBrk="1" hangingPunct="1">
              <a:spcBef>
                <a:spcPts val="0"/>
              </a:spcBef>
              <a:spcAft>
                <a:spcPts val="0"/>
              </a:spcAft>
              <a:buFont typeface="Wingdings" pitchFamily="2" charset="2"/>
              <a:buChar char="Ø"/>
              <a:defRPr/>
            </a:pPr>
            <a:r>
              <a:rPr lang="en-US" altLang="en-US" sz="2800" dirty="0">
                <a:solidFill>
                  <a:srgbClr val="002060"/>
                </a:solidFill>
                <a:latin typeface="Arial Black" pitchFamily="34" charset="0"/>
              </a:rPr>
              <a:t>PTI meetings will be conducted </a:t>
            </a:r>
          </a:p>
          <a:p>
            <a:pPr marL="360000" indent="-457200" eaLnBrk="1" hangingPunct="1">
              <a:spcBef>
                <a:spcPts val="0"/>
              </a:spcBef>
              <a:spcAft>
                <a:spcPts val="0"/>
              </a:spcAft>
              <a:defRPr/>
            </a:pPr>
            <a:r>
              <a:rPr lang="en-US" altLang="en-US" sz="2800" dirty="0">
                <a:solidFill>
                  <a:srgbClr val="002060"/>
                </a:solidFill>
                <a:latin typeface="Arial Black" pitchFamily="34" charset="0"/>
              </a:rPr>
              <a:t>   according to school almanac after   every examination. </a:t>
            </a:r>
          </a:p>
          <a:p>
            <a:pPr marL="360000" indent="-457200" eaLnBrk="1" hangingPunct="1">
              <a:spcBef>
                <a:spcPts val="0"/>
              </a:spcBef>
              <a:spcAft>
                <a:spcPts val="0"/>
              </a:spcAft>
              <a:defRPr/>
            </a:pPr>
            <a:endParaRPr lang="en-US" altLang="en-US" sz="2800" dirty="0">
              <a:solidFill>
                <a:srgbClr val="002060"/>
              </a:solidFill>
              <a:latin typeface="Arial Black" pitchFamily="34" charset="0"/>
            </a:endParaRPr>
          </a:p>
          <a:p>
            <a:pPr marL="457200" indent="-457200" eaLnBrk="1" hangingPunct="1">
              <a:spcBef>
                <a:spcPts val="600"/>
              </a:spcBef>
              <a:spcAft>
                <a:spcPts val="1200"/>
              </a:spcAft>
              <a:buFont typeface="Wingdings" pitchFamily="2" charset="2"/>
              <a:buChar char="Ø"/>
              <a:defRPr/>
            </a:pPr>
            <a:r>
              <a:rPr lang="en-US" altLang="en-US" sz="2800" dirty="0">
                <a:solidFill>
                  <a:srgbClr val="002060"/>
                </a:solidFill>
                <a:latin typeface="Arial Black" pitchFamily="34" charset="0"/>
              </a:rPr>
              <a:t>Irrespective of the above, parents can meet teachers on any working Wednesday (1400 hrs – 1500 hrs) with prior intimation to the teacher. </a:t>
            </a:r>
          </a:p>
        </p:txBody>
      </p:sp>
      <p:pic>
        <p:nvPicPr>
          <p:cNvPr id="92166" name="Picture 2" descr="C:\Users\Mukesh Bohra\Desktop\PPT\parent-teacher-meet.jpg"/>
          <p:cNvPicPr>
            <a:picLocks noChangeAspect="1" noChangeArrowheads="1"/>
          </p:cNvPicPr>
          <p:nvPr/>
        </p:nvPicPr>
        <p:blipFill>
          <a:blip r:embed="rId2"/>
          <a:srcRect/>
          <a:stretch>
            <a:fillRect/>
          </a:stretch>
        </p:blipFill>
        <p:spPr bwMode="auto">
          <a:xfrm>
            <a:off x="7451725" y="928688"/>
            <a:ext cx="1042988" cy="1143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93186" name="Picture 6" descr="Small Fresh Border PNG Image, Plant Leaves Green Small Fresh Border, Plant,  Leaves, Green PNG Image For Free Download | โลโก้ตัวอักษร, การออกแบบโลโก้,  กรอบ"/>
          <p:cNvPicPr>
            <a:picLocks noChangeAspect="1" noChangeArrowheads="1"/>
          </p:cNvPicPr>
          <p:nvPr/>
        </p:nvPicPr>
        <p:blipFill>
          <a:blip r:embed="rId3"/>
          <a:srcRect l="7742" t="25485" r="11723" b="36716"/>
          <a:stretch>
            <a:fillRect/>
          </a:stretch>
        </p:blipFill>
        <p:spPr bwMode="auto">
          <a:xfrm>
            <a:off x="1370013" y="1844675"/>
            <a:ext cx="6442075" cy="3024188"/>
          </a:xfrm>
          <a:prstGeom prst="rect">
            <a:avLst/>
          </a:prstGeom>
          <a:noFill/>
          <a:ln w="38100">
            <a:solidFill>
              <a:srgbClr val="C00000"/>
            </a:solidFill>
            <a:miter lim="800000"/>
            <a:headEnd/>
            <a:tailEnd/>
          </a:ln>
        </p:spPr>
      </p:pic>
      <p:sp>
        <p:nvSpPr>
          <p:cNvPr id="5" name="TextBox 4"/>
          <p:cNvSpPr txBox="1"/>
          <p:nvPr/>
        </p:nvSpPr>
        <p:spPr>
          <a:xfrm>
            <a:off x="3346450" y="757238"/>
            <a:ext cx="2449513" cy="584200"/>
          </a:xfrm>
          <a:prstGeom prst="rect">
            <a:avLst/>
          </a:prstGeom>
          <a:solidFill>
            <a:srgbClr val="FF0000"/>
          </a:solidFill>
          <a:ln w="38100">
            <a:solidFill>
              <a:srgbClr val="002060"/>
            </a:solidFill>
          </a:ln>
        </p:spPr>
        <p:txBody>
          <a:bodyPr>
            <a:spAutoFit/>
          </a:bodyPr>
          <a:lstStyle/>
          <a:p>
            <a:pPr algn="ctr" eaLnBrk="1" fontAlgn="auto" hangingPunct="1">
              <a:spcBef>
                <a:spcPts val="0"/>
              </a:spcBef>
              <a:spcAft>
                <a:spcPts val="0"/>
              </a:spcAft>
              <a:defRPr/>
            </a:pPr>
            <a:r>
              <a:rPr lang="en-SG" sz="3200" b="1" dirty="0">
                <a:ln w="11430"/>
                <a:solidFill>
                  <a:srgbClr val="92D050"/>
                </a:solidFill>
                <a:effectLst>
                  <a:outerShdw blurRad="50800" dist="39000" dir="5460000" algn="tl">
                    <a:srgbClr val="000000">
                      <a:alpha val="38000"/>
                    </a:srgbClr>
                  </a:outerShdw>
                </a:effectLst>
                <a:latin typeface="Arial Black" pitchFamily="34" charset="0"/>
                <a:cs typeface="+mn-cs"/>
              </a:rPr>
              <a:t>LEAVE</a:t>
            </a:r>
            <a:endParaRPr lang="en-US" sz="3200" dirty="0">
              <a:solidFill>
                <a:srgbClr val="92D050"/>
              </a:solidFill>
              <a:latin typeface="Arial Black" pitchFamily="34" charset="0"/>
              <a:cs typeface="+mn-cs"/>
            </a:endParaRPr>
          </a:p>
        </p:txBody>
      </p:sp>
      <p:sp>
        <p:nvSpPr>
          <p:cNvPr id="93188" name="Rectangle 6"/>
          <p:cNvSpPr>
            <a:spLocks noChangeArrowheads="1"/>
          </p:cNvSpPr>
          <p:nvPr/>
        </p:nvSpPr>
        <p:spPr bwMode="auto">
          <a:xfrm>
            <a:off x="2051050" y="2349500"/>
            <a:ext cx="4897438" cy="1814513"/>
          </a:xfrm>
          <a:prstGeom prst="rect">
            <a:avLst/>
          </a:prstGeom>
          <a:noFill/>
          <a:ln w="9525">
            <a:noFill/>
            <a:miter lim="800000"/>
            <a:headEnd/>
            <a:tailEnd/>
          </a:ln>
        </p:spPr>
        <p:txBody>
          <a:bodyPr>
            <a:spAutoFit/>
          </a:bodyPr>
          <a:lstStyle/>
          <a:p>
            <a:pPr marL="358775" indent="-457200" algn="ctr" eaLnBrk="1" hangingPunct="1">
              <a:buFont typeface="Wingdings" pitchFamily="2" charset="2"/>
              <a:buChar char="Ø"/>
            </a:pPr>
            <a:r>
              <a:rPr lang="en-SG" altLang="en-US" sz="2800">
                <a:solidFill>
                  <a:srgbClr val="002060"/>
                </a:solidFill>
                <a:latin typeface="Arial Black" pitchFamily="34" charset="0"/>
              </a:rPr>
              <a:t>School Principal permission is needed</a:t>
            </a:r>
          </a:p>
          <a:p>
            <a:pPr marL="358775" indent="-457200" algn="ctr" eaLnBrk="1" hangingPunct="1"/>
            <a:r>
              <a:rPr lang="en-SG" altLang="en-US" sz="2800">
                <a:solidFill>
                  <a:srgbClr val="002060"/>
                </a:solidFill>
                <a:latin typeface="Arial Black" pitchFamily="34" charset="0"/>
              </a:rPr>
              <a:t>For more than </a:t>
            </a:r>
          </a:p>
          <a:p>
            <a:pPr marL="358775" indent="-457200" algn="ctr" eaLnBrk="1" hangingPunct="1"/>
            <a:r>
              <a:rPr lang="en-SG" altLang="en-US" sz="2800">
                <a:solidFill>
                  <a:srgbClr val="002060"/>
                </a:solidFill>
                <a:latin typeface="Arial Black" pitchFamily="34" charset="0"/>
              </a:rPr>
              <a:t>two days leave.</a:t>
            </a:r>
            <a:endParaRPr lang="en-US" altLang="en-US" sz="2800">
              <a:solidFill>
                <a:srgbClr val="002060"/>
              </a:solidFill>
              <a:latin typeface="Arial Black" pitchFamily="34" charset="0"/>
            </a:endParaRP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Box Border Vector Art, Icons, and Graphics for Free Download"/>
          <p:cNvPicPr>
            <a:picLocks noChangeAspect="1" noChangeArrowheads="1"/>
          </p:cNvPicPr>
          <p:nvPr/>
        </p:nvPicPr>
        <p:blipFill>
          <a:blip r:embed="rId2"/>
          <a:srcRect l="73611" t="4414" r="1978" b="8408"/>
          <a:stretch>
            <a:fillRect/>
          </a:stretch>
        </p:blipFill>
        <p:spPr bwMode="auto">
          <a:xfrm>
            <a:off x="7753350" y="333375"/>
            <a:ext cx="995363" cy="2447925"/>
          </a:xfrm>
          <a:prstGeom prst="rect">
            <a:avLst/>
          </a:prstGeom>
          <a:noFill/>
          <a:ln w="9525">
            <a:noFill/>
            <a:miter lim="800000"/>
            <a:headEnd/>
            <a:tailEnd/>
          </a:ln>
        </p:spPr>
      </p:pic>
      <p:grpSp>
        <p:nvGrpSpPr>
          <p:cNvPr id="2" name="Group 3"/>
          <p:cNvGrpSpPr>
            <a:grpSpLocks/>
          </p:cNvGrpSpPr>
          <p:nvPr/>
        </p:nvGrpSpPr>
        <p:grpSpPr bwMode="auto">
          <a:xfrm>
            <a:off x="682625" y="260350"/>
            <a:ext cx="7273925" cy="6048375"/>
            <a:chOff x="250825" y="260350"/>
            <a:chExt cx="8345239" cy="6048673"/>
          </a:xfrm>
        </p:grpSpPr>
        <p:pic>
          <p:nvPicPr>
            <p:cNvPr id="25605" name="Picture 4" descr="Box Border Vector Art, Icons, and Graphics for Free Download"/>
            <p:cNvPicPr>
              <a:picLocks noChangeAspect="1" noChangeArrowheads="1"/>
            </p:cNvPicPr>
            <p:nvPr/>
          </p:nvPicPr>
          <p:blipFill>
            <a:blip r:embed="rId2"/>
            <a:srcRect l="2147" t="4414" r="54926" b="8408"/>
            <a:stretch>
              <a:fillRect/>
            </a:stretch>
          </p:blipFill>
          <p:spPr bwMode="auto">
            <a:xfrm flipH="1">
              <a:off x="4572000" y="260648"/>
              <a:ext cx="4024064" cy="6048375"/>
            </a:xfrm>
            <a:prstGeom prst="rect">
              <a:avLst/>
            </a:prstGeom>
            <a:noFill/>
            <a:ln w="9525">
              <a:noFill/>
              <a:miter lim="800000"/>
              <a:headEnd/>
              <a:tailEnd/>
            </a:ln>
          </p:spPr>
        </p:pic>
        <p:pic>
          <p:nvPicPr>
            <p:cNvPr id="25606" name="Picture 4" descr="Box Border Vector Art, Icons, and Graphics for Free Download"/>
            <p:cNvPicPr>
              <a:picLocks noChangeAspect="1" noChangeArrowheads="1"/>
            </p:cNvPicPr>
            <p:nvPr/>
          </p:nvPicPr>
          <p:blipFill>
            <a:blip r:embed="rId2"/>
            <a:srcRect l="2147" t="4414" r="54926" b="8408"/>
            <a:stretch>
              <a:fillRect/>
            </a:stretch>
          </p:blipFill>
          <p:spPr bwMode="auto">
            <a:xfrm>
              <a:off x="250825" y="260350"/>
              <a:ext cx="4321175" cy="6048375"/>
            </a:xfrm>
            <a:prstGeom prst="rect">
              <a:avLst/>
            </a:prstGeom>
            <a:noFill/>
            <a:ln w="9525">
              <a:noFill/>
              <a:miter lim="800000"/>
              <a:headEnd/>
              <a:tailEnd/>
            </a:ln>
          </p:spPr>
        </p:pic>
      </p:grpSp>
      <p:pic>
        <p:nvPicPr>
          <p:cNvPr id="25604" name="Picture 7"/>
          <p:cNvPicPr>
            <a:picLocks noChangeAspect="1" noChangeArrowheads="1"/>
          </p:cNvPicPr>
          <p:nvPr/>
        </p:nvPicPr>
        <p:blipFill>
          <a:blip r:embed="rId3"/>
          <a:srcRect l="17712" t="11578" r="19289" b="5667"/>
          <a:stretch>
            <a:fillRect/>
          </a:stretch>
        </p:blipFill>
        <p:spPr bwMode="auto">
          <a:xfrm>
            <a:off x="1147763" y="1052513"/>
            <a:ext cx="6376987" cy="44640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8" descr="Printable cleaning border. Use the border in Microsoft Word or other  programs for creating flyers, invit… | Borders for paper, Clip art borders,  Page borders design"/>
          <p:cNvPicPr>
            <a:picLocks noChangeAspect="1" noChangeArrowheads="1"/>
          </p:cNvPicPr>
          <p:nvPr/>
        </p:nvPicPr>
        <p:blipFill>
          <a:blip r:embed="rId2"/>
          <a:srcRect/>
          <a:stretch>
            <a:fillRect/>
          </a:stretch>
        </p:blipFill>
        <p:spPr bwMode="auto">
          <a:xfrm>
            <a:off x="611188" y="260350"/>
            <a:ext cx="7848600" cy="6040438"/>
          </a:xfrm>
          <a:prstGeom prst="rect">
            <a:avLst/>
          </a:prstGeom>
          <a:ln w="76200">
            <a:solidFill>
              <a:srgbClr val="C00000"/>
            </a:solidFill>
            <a:miter lim="800000"/>
            <a:headEnd/>
            <a:tailEnd/>
          </a:ln>
          <a:effectLst>
            <a:innerShdw blurRad="76200">
              <a:srgbClr val="000000"/>
            </a:innerShdw>
          </a:effectLst>
        </p:spPr>
      </p:pic>
      <p:sp>
        <p:nvSpPr>
          <p:cNvPr id="4" name="TextBox 3"/>
          <p:cNvSpPr txBox="1"/>
          <p:nvPr/>
        </p:nvSpPr>
        <p:spPr>
          <a:xfrm>
            <a:off x="2916238" y="879475"/>
            <a:ext cx="3816350" cy="461963"/>
          </a:xfrm>
          <a:prstGeom prst="rect">
            <a:avLst/>
          </a:prstGeom>
          <a:solidFill>
            <a:schemeClr val="accent4">
              <a:lumMod val="60000"/>
              <a:lumOff val="40000"/>
            </a:schemeClr>
          </a:solidFill>
          <a:ln w="57150">
            <a:solidFill>
              <a:srgbClr val="CC00FF"/>
            </a:solidFill>
          </a:ln>
        </p:spPr>
        <p:txBody>
          <a:bodyPr>
            <a:spAutoFit/>
          </a:bodyPr>
          <a:lstStyle/>
          <a:p>
            <a:pPr algn="ctr" eaLnBrk="1" fontAlgn="auto" hangingPunct="1">
              <a:spcBef>
                <a:spcPts val="0"/>
              </a:spcBef>
              <a:spcAft>
                <a:spcPts val="0"/>
              </a:spcAft>
              <a:defRPr/>
            </a:pPr>
            <a:r>
              <a:rPr lang="en-US" sz="2400" b="1" dirty="0">
                <a:ln w="11430"/>
                <a:solidFill>
                  <a:srgbClr val="C00000"/>
                </a:solidFill>
                <a:effectLst>
                  <a:outerShdw blurRad="50800" dist="39000" dir="5460000" algn="tl">
                    <a:srgbClr val="000000">
                      <a:alpha val="38000"/>
                    </a:srgbClr>
                  </a:outerShdw>
                </a:effectLst>
                <a:latin typeface="Arial Black" pitchFamily="34" charset="0"/>
                <a:cs typeface="AkrutiBngArvindUnicode" pitchFamily="2" charset="0"/>
              </a:rPr>
              <a:t>SCHOOL  CALENDAR</a:t>
            </a:r>
            <a:endParaRPr lang="en-US" sz="2400" dirty="0">
              <a:solidFill>
                <a:srgbClr val="C00000"/>
              </a:solidFill>
              <a:latin typeface="Arial Black" pitchFamily="34" charset="0"/>
              <a:cs typeface="+mn-cs"/>
            </a:endParaRPr>
          </a:p>
        </p:txBody>
      </p:sp>
      <p:sp>
        <p:nvSpPr>
          <p:cNvPr id="5" name="TextBox 4"/>
          <p:cNvSpPr txBox="1"/>
          <p:nvPr/>
        </p:nvSpPr>
        <p:spPr>
          <a:xfrm>
            <a:off x="3563938" y="1785938"/>
            <a:ext cx="1981200" cy="523875"/>
          </a:xfrm>
          <a:prstGeom prst="rect">
            <a:avLst/>
          </a:prstGeom>
          <a:solidFill>
            <a:schemeClr val="accent4">
              <a:lumMod val="60000"/>
              <a:lumOff val="40000"/>
            </a:schemeClr>
          </a:solidFill>
          <a:ln w="57150">
            <a:solidFill>
              <a:srgbClr val="CC00FF"/>
            </a:solidFill>
          </a:ln>
        </p:spPr>
        <p:txBody>
          <a:bodyPr>
            <a:spAutoFit/>
          </a:bodyPr>
          <a:lstStyle/>
          <a:p>
            <a:pPr algn="ctr" eaLnBrk="1" fontAlgn="auto" hangingPunct="1">
              <a:spcBef>
                <a:spcPts val="0"/>
              </a:spcBef>
              <a:spcAft>
                <a:spcPts val="0"/>
              </a:spcAft>
              <a:defRPr/>
            </a:pPr>
            <a:r>
              <a:rPr lang="en-SG" sz="2800" b="1" dirty="0">
                <a:ln w="11430"/>
                <a:solidFill>
                  <a:srgbClr val="C00000"/>
                </a:solidFill>
                <a:effectLst>
                  <a:outerShdw blurRad="50800" dist="39000" dir="5460000" algn="tl">
                    <a:srgbClr val="000000">
                      <a:alpha val="38000"/>
                    </a:srgbClr>
                  </a:outerShdw>
                </a:effectLst>
                <a:latin typeface="Arial Black" pitchFamily="34" charset="0"/>
                <a:cs typeface="+mn-cs"/>
              </a:rPr>
              <a:t>ENTAB</a:t>
            </a:r>
            <a:endParaRPr lang="en-US" sz="2800" dirty="0">
              <a:solidFill>
                <a:srgbClr val="C00000"/>
              </a:solidFill>
              <a:latin typeface="Arial Black" pitchFamily="34" charset="0"/>
              <a:cs typeface="+mn-cs"/>
            </a:endParaRPr>
          </a:p>
        </p:txBody>
      </p:sp>
      <p:sp>
        <p:nvSpPr>
          <p:cNvPr id="94213" name="Rectangle 6"/>
          <p:cNvSpPr>
            <a:spLocks noChangeArrowheads="1"/>
          </p:cNvSpPr>
          <p:nvPr/>
        </p:nvSpPr>
        <p:spPr bwMode="auto">
          <a:xfrm>
            <a:off x="1258888" y="1311275"/>
            <a:ext cx="6697662" cy="461963"/>
          </a:xfrm>
          <a:prstGeom prst="rect">
            <a:avLst/>
          </a:prstGeom>
          <a:noFill/>
          <a:ln w="9525">
            <a:noFill/>
            <a:miter lim="800000"/>
            <a:headEnd/>
            <a:tailEnd/>
          </a:ln>
        </p:spPr>
        <p:txBody>
          <a:bodyPr>
            <a:spAutoFit/>
          </a:bodyPr>
          <a:lstStyle/>
          <a:p>
            <a:pPr marL="358775" indent="-457200" algn="just" eaLnBrk="1" hangingPunct="1">
              <a:buFont typeface="Wingdings" pitchFamily="2" charset="2"/>
              <a:buChar char="Ø"/>
            </a:pPr>
            <a:r>
              <a:rPr lang="en-SG" altLang="en-US" sz="2400">
                <a:solidFill>
                  <a:srgbClr val="002060"/>
                </a:solidFill>
                <a:latin typeface="Arial Black" pitchFamily="34" charset="0"/>
              </a:rPr>
              <a:t>Will be shared with parents soon.</a:t>
            </a:r>
            <a:endParaRPr lang="en-US" altLang="en-US" sz="2400">
              <a:solidFill>
                <a:srgbClr val="002060"/>
              </a:solidFill>
              <a:latin typeface="Arial Black" pitchFamily="34" charset="0"/>
            </a:endParaRPr>
          </a:p>
        </p:txBody>
      </p:sp>
      <p:sp>
        <p:nvSpPr>
          <p:cNvPr id="94214" name="Rectangle 6"/>
          <p:cNvSpPr>
            <a:spLocks noChangeArrowheads="1"/>
          </p:cNvSpPr>
          <p:nvPr/>
        </p:nvSpPr>
        <p:spPr bwMode="auto">
          <a:xfrm>
            <a:off x="1258888" y="2349500"/>
            <a:ext cx="6408737" cy="3416300"/>
          </a:xfrm>
          <a:prstGeom prst="rect">
            <a:avLst/>
          </a:prstGeom>
          <a:noFill/>
          <a:ln w="9525">
            <a:noFill/>
            <a:miter lim="800000"/>
            <a:headEnd/>
            <a:tailEnd/>
          </a:ln>
        </p:spPr>
        <p:txBody>
          <a:bodyPr>
            <a:spAutoFit/>
          </a:bodyPr>
          <a:lstStyle/>
          <a:p>
            <a:pPr marL="358775" indent="-457200" algn="just" eaLnBrk="1" hangingPunct="1">
              <a:buFont typeface="Wingdings" pitchFamily="2" charset="2"/>
              <a:buChar char="Ø"/>
            </a:pPr>
            <a:r>
              <a:rPr lang="en-SG" altLang="en-US" sz="2400">
                <a:solidFill>
                  <a:srgbClr val="002060"/>
                </a:solidFill>
                <a:latin typeface="Arial Black" pitchFamily="34" charset="0"/>
              </a:rPr>
              <a:t>User ID &amp; Password of parents for logging into ENTAB will be provided by school for the new admissions. All communication will be done through ERP only. WhatsApp be discontinued w.e.f 1</a:t>
            </a:r>
            <a:r>
              <a:rPr lang="en-SG" altLang="en-US" sz="2400" baseline="30000">
                <a:solidFill>
                  <a:srgbClr val="002060"/>
                </a:solidFill>
                <a:latin typeface="Arial Black" pitchFamily="34" charset="0"/>
              </a:rPr>
              <a:t>st</a:t>
            </a:r>
            <a:r>
              <a:rPr lang="en-SG" altLang="en-US" sz="2400">
                <a:solidFill>
                  <a:srgbClr val="002060"/>
                </a:solidFill>
                <a:latin typeface="Arial Black" pitchFamily="34" charset="0"/>
              </a:rPr>
              <a:t> April 2024. School fee to be paid Quaterly through School ERP only. </a:t>
            </a:r>
            <a:endParaRPr lang="en-US" altLang="en-US" sz="2400">
              <a:solidFill>
                <a:srgbClr val="002060"/>
              </a:solidFill>
              <a:latin typeface="Arial Black" pitchFamily="34" charset="0"/>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657350" y="438150"/>
            <a:ext cx="6010275" cy="6086475"/>
            <a:chOff x="412" y="164"/>
            <a:chExt cx="11310" cy="10127"/>
          </a:xfrm>
        </p:grpSpPr>
        <p:pic>
          <p:nvPicPr>
            <p:cNvPr id="95235" name="Picture 3"/>
            <p:cNvPicPr>
              <a:picLocks noChangeAspect="1" noChangeArrowheads="1"/>
            </p:cNvPicPr>
            <p:nvPr/>
          </p:nvPicPr>
          <p:blipFill>
            <a:blip r:embed="rId2"/>
            <a:srcRect/>
            <a:stretch>
              <a:fillRect/>
            </a:stretch>
          </p:blipFill>
          <p:spPr bwMode="auto">
            <a:xfrm>
              <a:off x="412" y="164"/>
              <a:ext cx="11211" cy="10028"/>
            </a:xfrm>
            <a:prstGeom prst="rect">
              <a:avLst/>
            </a:prstGeom>
            <a:noFill/>
            <a:ln w="9525">
              <a:noFill/>
              <a:miter lim="800000"/>
              <a:headEnd/>
              <a:tailEnd/>
            </a:ln>
          </p:spPr>
        </p:pic>
        <p:pic>
          <p:nvPicPr>
            <p:cNvPr id="92164" name="Picture 4"/>
            <p:cNvPicPr>
              <a:picLocks noChangeAspect="1" noChangeArrowheads="1"/>
            </p:cNvPicPr>
            <p:nvPr/>
          </p:nvPicPr>
          <p:blipFill>
            <a:blip r:embed="rId3"/>
            <a:srcRect/>
            <a:stretch>
              <a:fillRect/>
            </a:stretch>
          </p:blipFill>
          <p:spPr bwMode="auto">
            <a:xfrm>
              <a:off x="580" y="332"/>
              <a:ext cx="11120" cy="9936"/>
            </a:xfrm>
            <a:prstGeom prst="rect">
              <a:avLst/>
            </a:prstGeom>
            <a:ln w="57150">
              <a:solidFill>
                <a:srgbClr val="000000"/>
              </a:solidFill>
              <a:miter lim="800000"/>
              <a:headEnd/>
              <a:tailEnd/>
            </a:ln>
            <a:effectLst>
              <a:innerShdw blurRad="76200">
                <a:srgbClr val="000000"/>
              </a:innerShdw>
            </a:effectLst>
          </p:spPr>
        </p:pic>
        <p:sp>
          <p:nvSpPr>
            <p:cNvPr id="95237" name="Rectangle 5"/>
            <p:cNvSpPr>
              <a:spLocks noChangeArrowheads="1"/>
            </p:cNvSpPr>
            <p:nvPr/>
          </p:nvSpPr>
          <p:spPr bwMode="auto">
            <a:xfrm>
              <a:off x="559" y="311"/>
              <a:ext cx="11163" cy="9980"/>
            </a:xfrm>
            <a:prstGeom prst="rect">
              <a:avLst/>
            </a:prstGeom>
            <a:noFill/>
            <a:ln w="28956">
              <a:solidFill>
                <a:srgbClr val="BF0000"/>
              </a:solidFill>
              <a:miter lim="800000"/>
              <a:headEnd/>
              <a:tailEnd/>
            </a:ln>
          </p:spPr>
          <p:txBody>
            <a:bodyPr/>
            <a:lstStyle/>
            <a:p>
              <a:endParaRPr lang="en-IN" altLang="en-US"/>
            </a:p>
          </p:txBody>
        </p:sp>
      </p:gr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6" descr="Wine Border: Clip Art, Page Border, and Vector Graphics | Wine frame, Page  borders, Borders for paper"/>
          <p:cNvPicPr>
            <a:picLocks noChangeAspect="1" noChangeArrowheads="1"/>
          </p:cNvPicPr>
          <p:nvPr/>
        </p:nvPicPr>
        <p:blipFill>
          <a:blip r:embed="rId2"/>
          <a:srcRect/>
          <a:stretch>
            <a:fillRect/>
          </a:stretch>
        </p:blipFill>
        <p:spPr bwMode="auto">
          <a:xfrm>
            <a:off x="684213" y="404813"/>
            <a:ext cx="7096125" cy="5486400"/>
          </a:xfrm>
          <a:prstGeom prst="rect">
            <a:avLst/>
          </a:prstGeom>
          <a:ln w="57150">
            <a:solidFill>
              <a:srgbClr val="C00000"/>
            </a:solidFill>
            <a:miter lim="800000"/>
            <a:headEnd/>
            <a:tailEnd/>
          </a:ln>
          <a:effectLst>
            <a:innerShdw blurRad="76200">
              <a:srgbClr val="000000"/>
            </a:innerShdw>
          </a:effectLst>
        </p:spPr>
      </p:pic>
      <p:sp>
        <p:nvSpPr>
          <p:cNvPr id="96259" name="Rectangle 2"/>
          <p:cNvSpPr>
            <a:spLocks noChangeArrowheads="1"/>
          </p:cNvSpPr>
          <p:nvPr/>
        </p:nvSpPr>
        <p:spPr bwMode="auto">
          <a:xfrm>
            <a:off x="1363663" y="1370013"/>
            <a:ext cx="5656262" cy="3354387"/>
          </a:xfrm>
          <a:prstGeom prst="rect">
            <a:avLst/>
          </a:prstGeom>
          <a:noFill/>
          <a:ln w="9525">
            <a:noFill/>
            <a:miter lim="800000"/>
            <a:headEnd/>
            <a:tailEnd/>
          </a:ln>
        </p:spPr>
        <p:txBody>
          <a:bodyPr>
            <a:spAutoFit/>
          </a:bodyPr>
          <a:lstStyle/>
          <a:p>
            <a:pPr algn="ctr" eaLnBrk="1" hangingPunct="1"/>
            <a:r>
              <a:rPr lang="en-IN" altLang="en-US" sz="3600" b="1" i="1" u="sng">
                <a:solidFill>
                  <a:srgbClr val="002060"/>
                </a:solidFill>
                <a:latin typeface="Arial Black" pitchFamily="34" charset="0"/>
                <a:cs typeface="Calibri" pitchFamily="34" charset="0"/>
              </a:rPr>
              <a:t>NOTE</a:t>
            </a:r>
          </a:p>
          <a:p>
            <a:pPr eaLnBrk="1" hangingPunct="1"/>
            <a:endParaRPr lang="en-IN" altLang="en-US" sz="3600" b="1">
              <a:solidFill>
                <a:srgbClr val="002060"/>
              </a:solidFill>
              <a:latin typeface="Arial Black" pitchFamily="34" charset="0"/>
              <a:cs typeface="Calibri" pitchFamily="34" charset="0"/>
            </a:endParaRPr>
          </a:p>
          <a:p>
            <a:pPr lvl="1" eaLnBrk="1" hangingPunct="1"/>
            <a:r>
              <a:rPr lang="en-US" altLang="en-US" sz="2800" b="1">
                <a:solidFill>
                  <a:srgbClr val="002060"/>
                </a:solidFill>
                <a:latin typeface="Arial Black" pitchFamily="34" charset="0"/>
                <a:cs typeface="Calibri" pitchFamily="34" charset="0"/>
              </a:rPr>
              <a:t>In case of any change in the Address or Contact Number you are requested to inform </a:t>
            </a:r>
          </a:p>
          <a:p>
            <a:pPr lvl="1" eaLnBrk="1" hangingPunct="1"/>
            <a:r>
              <a:rPr lang="en-US" altLang="en-US" sz="2800" b="1">
                <a:solidFill>
                  <a:srgbClr val="002060"/>
                </a:solidFill>
                <a:latin typeface="Arial Black" pitchFamily="34" charset="0"/>
                <a:cs typeface="Calibri" pitchFamily="34" charset="0"/>
              </a:rPr>
              <a:t>the school</a:t>
            </a: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98425"/>
            <a:ext cx="8643938" cy="6643688"/>
          </a:xfrm>
          <a:prstGeom prst="rect">
            <a:avLst/>
          </a:prstGeom>
          <a:solidFill>
            <a:srgbClr val="FFFFFF"/>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283" name="Rectangle 6"/>
          <p:cNvSpPr>
            <a:spLocks noChangeArrowheads="1"/>
          </p:cNvSpPr>
          <p:nvPr/>
        </p:nvSpPr>
        <p:spPr bwMode="auto">
          <a:xfrm>
            <a:off x="762000" y="1066800"/>
            <a:ext cx="7381875" cy="3046988"/>
          </a:xfrm>
          <a:prstGeom prst="rect">
            <a:avLst/>
          </a:prstGeom>
          <a:noFill/>
          <a:ln w="9525">
            <a:noFill/>
            <a:miter lim="800000"/>
            <a:headEnd/>
            <a:tailEnd/>
          </a:ln>
        </p:spPr>
        <p:txBody>
          <a:bodyPr>
            <a:spAutoFit/>
          </a:bodyPr>
          <a:lstStyle/>
          <a:p>
            <a:pPr eaLnBrk="1" hangingPunct="1"/>
            <a:r>
              <a:rPr lang="en-US" altLang="en-US" sz="2400" b="1" dirty="0">
                <a:solidFill>
                  <a:srgbClr val="002060"/>
                </a:solidFill>
                <a:latin typeface="Arial Black" pitchFamily="34" charset="0"/>
              </a:rPr>
              <a:t>April -</a:t>
            </a:r>
            <a:r>
              <a:rPr lang="en-US" altLang="en-US" sz="2400" dirty="0">
                <a:solidFill>
                  <a:srgbClr val="002060"/>
                </a:solidFill>
                <a:latin typeface="Arial Black" pitchFamily="34" charset="0"/>
              </a:rPr>
              <a:t>   General orientation on planning , </a:t>
            </a:r>
            <a:r>
              <a:rPr lang="en-US" altLang="en-US" sz="2400" dirty="0" smtClean="0">
                <a:solidFill>
                  <a:srgbClr val="002060"/>
                </a:solidFill>
                <a:latin typeface="Arial Black" pitchFamily="34" charset="0"/>
              </a:rPr>
              <a:t>organizing </a:t>
            </a:r>
            <a:r>
              <a:rPr lang="en-US" altLang="en-US" sz="2400" dirty="0">
                <a:solidFill>
                  <a:srgbClr val="002060"/>
                </a:solidFill>
                <a:latin typeface="Arial Black" pitchFamily="34" charset="0"/>
              </a:rPr>
              <a:t>&amp; implementation of effective study habits (classes VI-XII )</a:t>
            </a:r>
          </a:p>
          <a:p>
            <a:pPr eaLnBrk="1" hangingPunct="1"/>
            <a:endParaRPr lang="en-US" altLang="en-US" sz="2400" dirty="0">
              <a:solidFill>
                <a:srgbClr val="002060"/>
              </a:solidFill>
              <a:latin typeface="Arial Black" pitchFamily="34" charset="0"/>
            </a:endParaRPr>
          </a:p>
          <a:p>
            <a:pPr eaLnBrk="1" hangingPunct="1"/>
            <a:r>
              <a:rPr lang="en-US" altLang="en-US" sz="2400" b="1" dirty="0">
                <a:solidFill>
                  <a:srgbClr val="002060"/>
                </a:solidFill>
                <a:latin typeface="Arial Black" pitchFamily="34" charset="0"/>
              </a:rPr>
              <a:t>July -</a:t>
            </a:r>
            <a:r>
              <a:rPr lang="en-US" altLang="en-US" sz="2400" dirty="0">
                <a:solidFill>
                  <a:srgbClr val="002060"/>
                </a:solidFill>
                <a:latin typeface="Arial Black" pitchFamily="34" charset="0"/>
              </a:rPr>
              <a:t>   Imparting life skills (classes VI-XII)</a:t>
            </a:r>
          </a:p>
          <a:p>
            <a:pPr eaLnBrk="1" hangingPunct="1"/>
            <a:endParaRPr lang="en-IN" altLang="en-US" sz="2400" dirty="0">
              <a:solidFill>
                <a:srgbClr val="002060"/>
              </a:solidFill>
              <a:latin typeface="Arial Black" pitchFamily="34" charset="0"/>
            </a:endParaRPr>
          </a:p>
          <a:p>
            <a:pPr eaLnBrk="1" hangingPunct="1"/>
            <a:r>
              <a:rPr lang="en-IN" altLang="en-US" sz="2400" dirty="0">
                <a:solidFill>
                  <a:srgbClr val="002060"/>
                </a:solidFill>
                <a:latin typeface="Arial Black" pitchFamily="34" charset="0"/>
              </a:rPr>
              <a:t>September – Handling anxiety during exams / tips to perform well in exams</a:t>
            </a:r>
            <a:endParaRPr lang="en-US" altLang="en-US" sz="2400" dirty="0">
              <a:solidFill>
                <a:srgbClr val="002060"/>
              </a:solidFill>
              <a:latin typeface="Arial Black" pitchFamily="34" charset="0"/>
            </a:endParaRPr>
          </a:p>
        </p:txBody>
      </p:sp>
      <p:sp>
        <p:nvSpPr>
          <p:cNvPr id="6" name="TextBox 5"/>
          <p:cNvSpPr txBox="1"/>
          <p:nvPr/>
        </p:nvSpPr>
        <p:spPr>
          <a:xfrm>
            <a:off x="1000125" y="285750"/>
            <a:ext cx="6500813" cy="523875"/>
          </a:xfrm>
          <a:prstGeom prst="rect">
            <a:avLst/>
          </a:prstGeom>
          <a:solidFill>
            <a:srgbClr val="FFFF00"/>
          </a:solidFill>
          <a:ln w="38100">
            <a:solidFill>
              <a:srgbClr val="C00000"/>
            </a:solidFill>
          </a:ln>
        </p:spPr>
        <p:txBody>
          <a:bodyPr>
            <a:spAutoFit/>
          </a:bodyPr>
          <a:lstStyle/>
          <a:p>
            <a:pPr algn="ctr" eaLnBrk="1" fontAlgn="auto" hangingPunct="1">
              <a:spcBef>
                <a:spcPts val="0"/>
              </a:spcBef>
              <a:spcAft>
                <a:spcPts val="0"/>
              </a:spcAft>
              <a:defRPr/>
            </a:pPr>
            <a:r>
              <a:rPr lang="en-US" altLang="en-US" sz="2800" dirty="0">
                <a:solidFill>
                  <a:srgbClr val="002060"/>
                </a:solidFill>
                <a:latin typeface="Arial Black" pitchFamily="34" charset="0"/>
              </a:rPr>
              <a:t>ACTIVITIES BY COUNSELLOR</a:t>
            </a:r>
            <a:endParaRPr lang="en-US" sz="2800" u="sng" dirty="0">
              <a:solidFill>
                <a:srgbClr val="002060"/>
              </a:solidFill>
              <a:latin typeface="Arial Black" pitchFamily="34" charset="0"/>
              <a:cs typeface="+mn-cs"/>
            </a:endParaRPr>
          </a:p>
        </p:txBody>
      </p:sp>
      <p:pic>
        <p:nvPicPr>
          <p:cNvPr id="97285" name="Picture 8" descr="Art therapy effective in treating anxiety in women' - Leiden University"/>
          <p:cNvPicPr>
            <a:picLocks noChangeAspect="1" noChangeArrowheads="1"/>
          </p:cNvPicPr>
          <p:nvPr/>
        </p:nvPicPr>
        <p:blipFill>
          <a:blip r:embed="rId2"/>
          <a:srcRect/>
          <a:stretch>
            <a:fillRect/>
          </a:stretch>
        </p:blipFill>
        <p:spPr bwMode="auto">
          <a:xfrm>
            <a:off x="7308850" y="4530725"/>
            <a:ext cx="1366838" cy="1922463"/>
          </a:xfrm>
          <a:prstGeom prst="rect">
            <a:avLst/>
          </a:prstGeom>
          <a:noFill/>
          <a:ln w="57150">
            <a:solidFill>
              <a:srgbClr val="CC00FF"/>
            </a:solidFill>
            <a:miter lim="800000"/>
            <a:headEnd/>
            <a:tailEnd/>
          </a:ln>
        </p:spPr>
      </p:pic>
      <p:pic>
        <p:nvPicPr>
          <p:cNvPr id="7" name="Picture 3" descr="C:\Users\CHE-LAB-SEC\Desktop\download.jpg"/>
          <p:cNvPicPr>
            <a:picLocks noChangeAspect="1" noChangeArrowheads="1"/>
          </p:cNvPicPr>
          <p:nvPr/>
        </p:nvPicPr>
        <p:blipFill>
          <a:blip r:embed="rId3"/>
          <a:srcRect l="8750" t="29039" r="10000" b="20306"/>
          <a:stretch>
            <a:fillRect/>
          </a:stretch>
        </p:blipFill>
        <p:spPr bwMode="auto">
          <a:xfrm>
            <a:off x="685800" y="4419600"/>
            <a:ext cx="4953000" cy="2209800"/>
          </a:xfrm>
          <a:prstGeom prst="rect">
            <a:avLst/>
          </a:prstGeom>
          <a:noFill/>
          <a:ln w="28575">
            <a:solidFill>
              <a:srgbClr val="FF0000"/>
            </a:solidFill>
          </a:ln>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 name="TextBox 3"/>
          <p:cNvSpPr txBox="1"/>
          <p:nvPr/>
        </p:nvSpPr>
        <p:spPr>
          <a:xfrm>
            <a:off x="2951163" y="879475"/>
            <a:ext cx="3133725" cy="954088"/>
          </a:xfrm>
          <a:prstGeom prst="rect">
            <a:avLst/>
          </a:prstGeom>
          <a:solidFill>
            <a:srgbClr val="FFFF00"/>
          </a:solidFill>
          <a:ln w="38100">
            <a:solidFill>
              <a:srgbClr val="002060"/>
            </a:solidFill>
          </a:ln>
        </p:spPr>
        <p:txBody>
          <a:bodyPr>
            <a:spAutoFit/>
          </a:bodyPr>
          <a:lstStyle/>
          <a:p>
            <a:pPr algn="ctr" eaLnBrk="1" fontAlgn="auto" hangingPunct="1">
              <a:spcBef>
                <a:spcPts val="0"/>
              </a:spcBef>
              <a:spcAft>
                <a:spcPts val="0"/>
              </a:spcAft>
              <a:defRPr/>
            </a:pPr>
            <a:r>
              <a:rPr lang="en-SG" sz="2800" b="1" i="1" dirty="0">
                <a:ln w="11430"/>
                <a:solidFill>
                  <a:srgbClr val="002060"/>
                </a:solidFill>
                <a:effectLst>
                  <a:outerShdw blurRad="50800" dist="39000" dir="5460000" algn="tl">
                    <a:srgbClr val="000000">
                      <a:alpha val="38000"/>
                    </a:srgbClr>
                  </a:outerShdw>
                </a:effectLst>
                <a:latin typeface="Arial Black" pitchFamily="34" charset="0"/>
                <a:cs typeface="+mn-cs"/>
              </a:rPr>
              <a:t>MONTHLY </a:t>
            </a:r>
          </a:p>
          <a:p>
            <a:pPr algn="ctr" eaLnBrk="1" fontAlgn="auto" hangingPunct="1">
              <a:spcBef>
                <a:spcPts val="0"/>
              </a:spcBef>
              <a:spcAft>
                <a:spcPts val="0"/>
              </a:spcAft>
              <a:defRPr/>
            </a:pPr>
            <a:r>
              <a:rPr lang="en-SG" sz="2800" b="1" i="1" dirty="0">
                <a:ln w="11430"/>
                <a:solidFill>
                  <a:srgbClr val="002060"/>
                </a:solidFill>
                <a:effectLst>
                  <a:outerShdw blurRad="50800" dist="39000" dir="5460000" algn="tl">
                    <a:srgbClr val="000000">
                      <a:alpha val="38000"/>
                    </a:srgbClr>
                  </a:outerShdw>
                </a:effectLst>
                <a:latin typeface="Arial Black" pitchFamily="34" charset="0"/>
                <a:cs typeface="+mn-cs"/>
              </a:rPr>
              <a:t>FORECAST</a:t>
            </a:r>
            <a:endParaRPr lang="en-US" sz="2800" i="1" dirty="0">
              <a:solidFill>
                <a:srgbClr val="002060"/>
              </a:solidFill>
              <a:latin typeface="Arial Black" pitchFamily="34" charset="0"/>
              <a:cs typeface="+mn-cs"/>
            </a:endParaRPr>
          </a:p>
        </p:txBody>
      </p:sp>
      <p:sp>
        <p:nvSpPr>
          <p:cNvPr id="5" name="Rectangle 4"/>
          <p:cNvSpPr/>
          <p:nvPr/>
        </p:nvSpPr>
        <p:spPr>
          <a:xfrm>
            <a:off x="1331913" y="2705100"/>
            <a:ext cx="6840537" cy="2524125"/>
          </a:xfrm>
          <a:prstGeom prst="rect">
            <a:avLst/>
          </a:prstGeom>
          <a:ln w="57150">
            <a:solidFill>
              <a:srgbClr val="C00000"/>
            </a:solidFill>
          </a:ln>
        </p:spPr>
        <p:txBody>
          <a:bodyPr>
            <a:spAutoFit/>
          </a:bodyPr>
          <a:lstStyle/>
          <a:p>
            <a:pPr eaLnBrk="1" hangingPunct="1">
              <a:defRPr/>
            </a:pPr>
            <a:r>
              <a:rPr lang="en-SG" sz="2800" b="1" dirty="0">
                <a:solidFill>
                  <a:srgbClr val="CC00FF"/>
                </a:solidFill>
                <a:latin typeface="Arial Black" pitchFamily="34" charset="0"/>
              </a:rPr>
              <a:t>Monthly forecast will be shared with the parents in the beginning of the month with details of academic plan, bridge course, Sports activities &amp; CCA activities.</a:t>
            </a:r>
            <a:endParaRPr lang="en-US" sz="2800" dirty="0">
              <a:solidFill>
                <a:srgbClr val="CC00FF"/>
              </a:solidFill>
              <a:latin typeface="Arial Black" pitchFamily="34" charset="0"/>
            </a:endParaRPr>
          </a:p>
          <a:p>
            <a:pPr marL="358775" indent="-457200" algn="just" eaLnBrk="1" hangingPunct="1">
              <a:defRPr/>
            </a:pPr>
            <a:endParaRPr lang="en-US" altLang="en-US" dirty="0">
              <a:solidFill>
                <a:srgbClr val="CC00FF"/>
              </a:solidFill>
              <a:latin typeface="Arial Black" pitchFamily="34" charset="0"/>
            </a:endParaRP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8" descr="Bb Page Borders Design, Border Design, School Border | Colorful borders  design, Page borders design, School border"/>
          <p:cNvPicPr>
            <a:picLocks noChangeAspect="1" noChangeArrowheads="1"/>
          </p:cNvPicPr>
          <p:nvPr/>
        </p:nvPicPr>
        <p:blipFill>
          <a:blip r:embed="rId2"/>
          <a:srcRect/>
          <a:stretch>
            <a:fillRect/>
          </a:stretch>
        </p:blipFill>
        <p:spPr bwMode="auto">
          <a:xfrm>
            <a:off x="554038" y="404813"/>
            <a:ext cx="7978775" cy="6345237"/>
          </a:xfrm>
          <a:prstGeom prst="rect">
            <a:avLst/>
          </a:prstGeom>
          <a:noFill/>
          <a:ln w="9525">
            <a:noFill/>
            <a:miter lim="800000"/>
            <a:headEnd/>
            <a:tailEnd/>
          </a:ln>
        </p:spPr>
      </p:pic>
      <p:sp>
        <p:nvSpPr>
          <p:cNvPr id="5" name="Rectangle 4"/>
          <p:cNvSpPr/>
          <p:nvPr/>
        </p:nvSpPr>
        <p:spPr>
          <a:xfrm>
            <a:off x="1795463" y="1481138"/>
            <a:ext cx="4864100" cy="3324225"/>
          </a:xfrm>
          <a:prstGeom prst="rect">
            <a:avLst/>
          </a:prstGeom>
        </p:spPr>
        <p:txBody>
          <a:bodyPr>
            <a:spAutoFit/>
          </a:bodyPr>
          <a:lstStyle/>
          <a:p>
            <a:pPr eaLnBrk="1" hangingPunct="1">
              <a:defRPr/>
            </a:pPr>
            <a:r>
              <a:rPr lang="en-SG" sz="3200" b="1" dirty="0">
                <a:solidFill>
                  <a:srgbClr val="002060"/>
                </a:solidFill>
                <a:latin typeface="Arial Black" pitchFamily="34" charset="0"/>
              </a:rPr>
              <a:t>Remedial classes will be conducted for low performing students by the subject teachers in school hours</a:t>
            </a:r>
            <a:endParaRPr lang="en-US" sz="3200" dirty="0">
              <a:solidFill>
                <a:srgbClr val="002060"/>
              </a:solidFill>
              <a:latin typeface="Arial Black" pitchFamily="34" charset="0"/>
            </a:endParaRPr>
          </a:p>
          <a:p>
            <a:pPr marL="358775" indent="-457200" algn="just" eaLnBrk="1" hangingPunct="1">
              <a:defRPr/>
            </a:pPr>
            <a:endParaRPr lang="en-US" altLang="en-US" sz="2000" dirty="0">
              <a:solidFill>
                <a:srgbClr val="002060"/>
              </a:solidFill>
              <a:latin typeface="Arial Black" pitchFamily="34" charset="0"/>
            </a:endParaRP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100354" name="Picture 6" descr="Picture Frame,play,square - Colorful Borders Borders Design, HD Png  Download - kindpng"/>
          <p:cNvPicPr>
            <a:picLocks noChangeAspect="1" noChangeArrowheads="1"/>
          </p:cNvPicPr>
          <p:nvPr/>
        </p:nvPicPr>
        <p:blipFill>
          <a:blip r:embed="rId3"/>
          <a:srcRect l="13844" r="13844"/>
          <a:stretch>
            <a:fillRect/>
          </a:stretch>
        </p:blipFill>
        <p:spPr bwMode="auto">
          <a:xfrm>
            <a:off x="3203575" y="115888"/>
            <a:ext cx="5545138" cy="6667500"/>
          </a:xfrm>
          <a:prstGeom prst="rect">
            <a:avLst/>
          </a:prstGeom>
          <a:noFill/>
          <a:ln w="9525">
            <a:noFill/>
            <a:miter lim="800000"/>
            <a:headEnd/>
            <a:tailEnd/>
          </a:ln>
        </p:spPr>
      </p:pic>
      <p:sp>
        <p:nvSpPr>
          <p:cNvPr id="4" name="TextBox 3"/>
          <p:cNvSpPr txBox="1"/>
          <p:nvPr/>
        </p:nvSpPr>
        <p:spPr>
          <a:xfrm rot="20043732">
            <a:off x="493713" y="919163"/>
            <a:ext cx="2741612" cy="1077912"/>
          </a:xfrm>
          <a:prstGeom prst="rect">
            <a:avLst/>
          </a:prstGeom>
          <a:noFill/>
        </p:spPr>
        <p:txBody>
          <a:bodyPr>
            <a:spAutoFit/>
          </a:bodyPr>
          <a:lstStyle/>
          <a:p>
            <a:pPr algn="ctr" eaLnBrk="1" fontAlgn="auto" hangingPunct="1">
              <a:spcBef>
                <a:spcPts val="0"/>
              </a:spcBef>
              <a:spcAft>
                <a:spcPts val="0"/>
              </a:spcAft>
              <a:defRPr/>
            </a:pPr>
            <a:r>
              <a:rPr lang="en-SG" sz="3200" b="1" dirty="0">
                <a:ln w="11430"/>
                <a:solidFill>
                  <a:srgbClr val="002060"/>
                </a:solidFill>
                <a:effectLst>
                  <a:outerShdw blurRad="50800" dist="39000" dir="5460000" algn="tl">
                    <a:srgbClr val="000000">
                      <a:alpha val="38000"/>
                    </a:srgbClr>
                  </a:outerShdw>
                </a:effectLst>
                <a:latin typeface="Arial Black" pitchFamily="34" charset="0"/>
                <a:cs typeface="+mn-cs"/>
              </a:rPr>
              <a:t>PROJECT CONNECT</a:t>
            </a:r>
            <a:endParaRPr lang="en-US" sz="3200" dirty="0">
              <a:solidFill>
                <a:srgbClr val="002060"/>
              </a:solidFill>
              <a:latin typeface="Arial Black" pitchFamily="34" charset="0"/>
              <a:cs typeface="+mn-cs"/>
            </a:endParaRPr>
          </a:p>
        </p:txBody>
      </p:sp>
      <p:sp>
        <p:nvSpPr>
          <p:cNvPr id="100356" name="TextBox 2"/>
          <p:cNvSpPr txBox="1">
            <a:spLocks noChangeArrowheads="1"/>
          </p:cNvSpPr>
          <p:nvPr/>
        </p:nvSpPr>
        <p:spPr bwMode="auto">
          <a:xfrm>
            <a:off x="4356100" y="1371600"/>
            <a:ext cx="3240088" cy="3786188"/>
          </a:xfrm>
          <a:prstGeom prst="rect">
            <a:avLst/>
          </a:prstGeom>
          <a:noFill/>
          <a:ln w="9525">
            <a:noFill/>
            <a:miter lim="800000"/>
            <a:headEnd/>
            <a:tailEnd/>
          </a:ln>
        </p:spPr>
        <p:txBody>
          <a:bodyPr>
            <a:spAutoFit/>
          </a:bodyPr>
          <a:lstStyle/>
          <a:p>
            <a:pPr eaLnBrk="1" hangingPunct="1"/>
            <a:r>
              <a:rPr lang="en-US" altLang="en-US" sz="2400" b="1">
                <a:solidFill>
                  <a:srgbClr val="002060"/>
                </a:solidFill>
                <a:latin typeface="Arial Black" pitchFamily="34" charset="0"/>
              </a:rPr>
              <a:t>Under project connect a team of compassionate teachers and counsellor work on anxiety and emotional issues of  students. Peer tutoring is also encouraged. </a:t>
            </a:r>
            <a:endParaRPr lang="en-IN" altLang="en-US" sz="2400" b="1">
              <a:solidFill>
                <a:srgbClr val="002060"/>
              </a:solidFill>
              <a:latin typeface="Arial Black" pitchFamily="34" charset="0"/>
            </a:endParaRPr>
          </a:p>
        </p:txBody>
      </p:sp>
      <p:pic>
        <p:nvPicPr>
          <p:cNvPr id="100357" name="Picture 6" descr="Connect Clipart PNG, Vector, PSD, and Clipart With Transparent Background  for Free Download | Pngtree"/>
          <p:cNvPicPr>
            <a:picLocks noChangeAspect="1" noChangeArrowheads="1"/>
          </p:cNvPicPr>
          <p:nvPr/>
        </p:nvPicPr>
        <p:blipFill>
          <a:blip r:embed="rId4"/>
          <a:srcRect/>
          <a:stretch>
            <a:fillRect/>
          </a:stretch>
        </p:blipFill>
        <p:spPr bwMode="auto">
          <a:xfrm>
            <a:off x="611188" y="4094163"/>
            <a:ext cx="2143125" cy="214312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 name="Group 3"/>
          <p:cNvGrpSpPr>
            <a:grpSpLocks/>
          </p:cNvGrpSpPr>
          <p:nvPr/>
        </p:nvGrpSpPr>
        <p:grpSpPr bwMode="auto">
          <a:xfrm>
            <a:off x="1592263" y="333375"/>
            <a:ext cx="6299200" cy="6308725"/>
            <a:chOff x="1592428" y="332656"/>
            <a:chExt cx="6299762" cy="6309320"/>
          </a:xfrm>
        </p:grpSpPr>
        <p:pic>
          <p:nvPicPr>
            <p:cNvPr id="101383" name="Picture 2"/>
            <p:cNvPicPr>
              <a:picLocks noChangeAspect="1" noChangeArrowheads="1"/>
            </p:cNvPicPr>
            <p:nvPr/>
          </p:nvPicPr>
          <p:blipFill>
            <a:blip r:embed="rId3"/>
            <a:srcRect r="18567"/>
            <a:stretch>
              <a:fillRect/>
            </a:stretch>
          </p:blipFill>
          <p:spPr bwMode="auto">
            <a:xfrm flipH="1">
              <a:off x="4572000" y="332656"/>
              <a:ext cx="3320190" cy="6309320"/>
            </a:xfrm>
            <a:prstGeom prst="rect">
              <a:avLst/>
            </a:prstGeom>
            <a:solidFill>
              <a:schemeClr val="bg1"/>
            </a:solidFill>
            <a:ln w="57150">
              <a:noFill/>
              <a:miter lim="800000"/>
              <a:headEnd/>
              <a:tailEnd/>
            </a:ln>
          </p:spPr>
        </p:pic>
        <p:pic>
          <p:nvPicPr>
            <p:cNvPr id="101384" name="Picture 2"/>
            <p:cNvPicPr>
              <a:picLocks noChangeAspect="1" noChangeArrowheads="1"/>
            </p:cNvPicPr>
            <p:nvPr/>
          </p:nvPicPr>
          <p:blipFill>
            <a:blip r:embed="rId3"/>
            <a:srcRect r="35684"/>
            <a:stretch>
              <a:fillRect/>
            </a:stretch>
          </p:blipFill>
          <p:spPr bwMode="auto">
            <a:xfrm>
              <a:off x="1592428" y="332656"/>
              <a:ext cx="2979572" cy="6309320"/>
            </a:xfrm>
            <a:prstGeom prst="rect">
              <a:avLst/>
            </a:prstGeom>
            <a:noFill/>
            <a:ln w="57150">
              <a:noFill/>
              <a:miter lim="800000"/>
              <a:headEnd/>
              <a:tailEnd/>
            </a:ln>
          </p:spPr>
        </p:pic>
      </p:grpSp>
      <p:sp>
        <p:nvSpPr>
          <p:cNvPr id="5" name="TextBox 4"/>
          <p:cNvSpPr txBox="1"/>
          <p:nvPr/>
        </p:nvSpPr>
        <p:spPr>
          <a:xfrm>
            <a:off x="3059113" y="1412875"/>
            <a:ext cx="3556000" cy="523875"/>
          </a:xfrm>
          <a:prstGeom prst="rect">
            <a:avLst/>
          </a:prstGeom>
          <a:noFill/>
        </p:spPr>
        <p:txBody>
          <a:bodyPr>
            <a:spAutoFit/>
          </a:bodyPr>
          <a:lstStyle/>
          <a:p>
            <a:pPr algn="ctr" eaLnBrk="1" fontAlgn="auto" hangingPunct="1">
              <a:spcBef>
                <a:spcPts val="0"/>
              </a:spcBef>
              <a:spcAft>
                <a:spcPts val="0"/>
              </a:spcAft>
              <a:defRPr/>
            </a:pPr>
            <a:r>
              <a:rPr lang="en-SG" sz="2800" b="1" dirty="0">
                <a:ln w="11430"/>
                <a:solidFill>
                  <a:srgbClr val="002060"/>
                </a:solidFill>
                <a:effectLst>
                  <a:outerShdw blurRad="50800" dist="39000" dir="5460000" algn="tl">
                    <a:srgbClr val="000000">
                      <a:alpha val="38000"/>
                    </a:srgbClr>
                  </a:outerShdw>
                </a:effectLst>
                <a:latin typeface="Arial Black" pitchFamily="34" charset="0"/>
                <a:cs typeface="+mn-cs"/>
              </a:rPr>
              <a:t>PHYSICS LAB</a:t>
            </a:r>
            <a:endParaRPr lang="en-US" sz="2800" dirty="0">
              <a:solidFill>
                <a:srgbClr val="002060"/>
              </a:solidFill>
              <a:latin typeface="Arial Black" pitchFamily="34" charset="0"/>
              <a:cs typeface="+mn-cs"/>
            </a:endParaRPr>
          </a:p>
        </p:txBody>
      </p:sp>
      <p:pic>
        <p:nvPicPr>
          <p:cNvPr id="10" name="Picture 9" descr="WhatsApp Image 2024-03-15 at 11.05.52 AM.jpeg"/>
          <p:cNvPicPr>
            <a:picLocks noChangeAspect="1"/>
          </p:cNvPicPr>
          <p:nvPr/>
        </p:nvPicPr>
        <p:blipFill>
          <a:blip r:embed="rId4" cstate="print"/>
          <a:stretch>
            <a:fillRect/>
          </a:stretch>
        </p:blipFill>
        <p:spPr>
          <a:xfrm>
            <a:off x="3347864" y="4725144"/>
            <a:ext cx="3072340" cy="1728192"/>
          </a:xfrm>
          <a:prstGeom prst="rect">
            <a:avLst/>
          </a:prstGeom>
          <a:ln w="88900" cap="sq" cmpd="thickThin">
            <a:solidFill>
              <a:srgbClr val="C00000"/>
            </a:solidFill>
            <a:prstDash val="solid"/>
            <a:miter lim="800000"/>
          </a:ln>
          <a:effectLst>
            <a:innerShdw blurRad="76200">
              <a:srgbClr val="000000"/>
            </a:innerShdw>
          </a:effectLst>
        </p:spPr>
      </p:pic>
      <p:pic>
        <p:nvPicPr>
          <p:cNvPr id="12" name="Picture 11" descr="WhatsApp Image 2024-03-15 at 11.05.51 AM (1).jpeg"/>
          <p:cNvPicPr>
            <a:picLocks noChangeAspect="1"/>
          </p:cNvPicPr>
          <p:nvPr/>
        </p:nvPicPr>
        <p:blipFill>
          <a:blip r:embed="rId5" cstate="print"/>
          <a:stretch>
            <a:fillRect/>
          </a:stretch>
        </p:blipFill>
        <p:spPr>
          <a:xfrm>
            <a:off x="2148681" y="2923234"/>
            <a:ext cx="2435309" cy="1369862"/>
          </a:xfrm>
          <a:prstGeom prst="rect">
            <a:avLst/>
          </a:prstGeom>
          <a:ln w="88900" cap="sq" cmpd="thickThin">
            <a:solidFill>
              <a:srgbClr val="C00000"/>
            </a:solidFill>
            <a:prstDash val="solid"/>
            <a:miter lim="800000"/>
          </a:ln>
          <a:effectLst>
            <a:innerShdw blurRad="76200">
              <a:srgbClr val="000000"/>
            </a:innerShdw>
          </a:effectLst>
        </p:spPr>
      </p:pic>
      <p:pic>
        <p:nvPicPr>
          <p:cNvPr id="13" name="Picture 12" descr="WhatsApp Image 2024-03-15 at 11.05.51 AM.jpeg"/>
          <p:cNvPicPr>
            <a:picLocks noChangeAspect="1"/>
          </p:cNvPicPr>
          <p:nvPr/>
        </p:nvPicPr>
        <p:blipFill>
          <a:blip r:embed="rId6" cstate="print"/>
          <a:stretch>
            <a:fillRect/>
          </a:stretch>
        </p:blipFill>
        <p:spPr>
          <a:xfrm>
            <a:off x="5073015" y="2923234"/>
            <a:ext cx="2307297" cy="1297854"/>
          </a:xfrm>
          <a:prstGeom prst="rect">
            <a:avLst/>
          </a:prstGeom>
          <a:ln w="88900" cap="sq" cmpd="thickThin">
            <a:solidFill>
              <a:srgbClr val="C00000"/>
            </a:solidFill>
            <a:prstDash val="solid"/>
            <a:miter lim="800000"/>
          </a:ln>
          <a:effectLst>
            <a:innerShdw blurRad="76200">
              <a:srgbClr val="000000"/>
            </a:innerShdw>
          </a:effectLst>
        </p:spPr>
      </p:pic>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4786313" y="1487488"/>
            <a:ext cx="3746500" cy="1077912"/>
          </a:xfrm>
          <a:prstGeom prst="rect">
            <a:avLst/>
          </a:prstGeom>
          <a:solidFill>
            <a:schemeClr val="bg1"/>
          </a:solidFill>
        </p:spPr>
        <p:txBody>
          <a:bodyPr>
            <a:spAutoFit/>
          </a:bodyPr>
          <a:lstStyle/>
          <a:p>
            <a:pPr algn="ctr" eaLnBrk="1" fontAlgn="auto" hangingPunct="1">
              <a:spcBef>
                <a:spcPts val="0"/>
              </a:spcBef>
              <a:spcAft>
                <a:spcPts val="0"/>
              </a:spcAft>
              <a:defRPr/>
            </a:pPr>
            <a:r>
              <a:rPr lang="en-SG" sz="3200" b="1" dirty="0">
                <a:ln w="11430"/>
                <a:solidFill>
                  <a:srgbClr val="FFC000"/>
                </a:solidFill>
                <a:effectLst>
                  <a:outerShdw blurRad="50800" dist="39000" dir="5460000" algn="tl">
                    <a:srgbClr val="000000">
                      <a:alpha val="38000"/>
                    </a:srgbClr>
                  </a:outerShdw>
                </a:effectLst>
                <a:latin typeface="Arial Black" pitchFamily="34" charset="0"/>
                <a:cs typeface="+mn-cs"/>
              </a:rPr>
              <a:t>CHEMISTRY </a:t>
            </a:r>
          </a:p>
          <a:p>
            <a:pPr algn="ctr" eaLnBrk="1" fontAlgn="auto" hangingPunct="1">
              <a:spcBef>
                <a:spcPts val="0"/>
              </a:spcBef>
              <a:spcAft>
                <a:spcPts val="0"/>
              </a:spcAft>
              <a:defRPr/>
            </a:pPr>
            <a:r>
              <a:rPr lang="en-SG" sz="3200" b="1" dirty="0">
                <a:ln w="11430"/>
                <a:solidFill>
                  <a:srgbClr val="FFC000"/>
                </a:solidFill>
                <a:effectLst>
                  <a:outerShdw blurRad="50800" dist="39000" dir="5460000" algn="tl">
                    <a:srgbClr val="000000">
                      <a:alpha val="38000"/>
                    </a:srgbClr>
                  </a:outerShdw>
                </a:effectLst>
                <a:latin typeface="Arial Black" pitchFamily="34" charset="0"/>
                <a:cs typeface="+mn-cs"/>
              </a:rPr>
              <a:t>LAB</a:t>
            </a:r>
            <a:endParaRPr lang="en-US" sz="3200" dirty="0">
              <a:solidFill>
                <a:srgbClr val="FFC000"/>
              </a:solidFill>
              <a:latin typeface="Arial Black" pitchFamily="34" charset="0"/>
              <a:cs typeface="+mn-cs"/>
            </a:endParaRPr>
          </a:p>
        </p:txBody>
      </p:sp>
      <p:pic>
        <p:nvPicPr>
          <p:cNvPr id="7" name="Picture 6" descr="WhatsApp Image 2024-03-15 at 11.07.11 AM (1).jpeg"/>
          <p:cNvPicPr>
            <a:picLocks noChangeAspect="1"/>
          </p:cNvPicPr>
          <p:nvPr/>
        </p:nvPicPr>
        <p:blipFill>
          <a:blip r:embed="rId3" cstate="print"/>
          <a:stretch>
            <a:fillRect/>
          </a:stretch>
        </p:blipFill>
        <p:spPr>
          <a:xfrm>
            <a:off x="755576" y="3899921"/>
            <a:ext cx="3643306" cy="2049359"/>
          </a:xfrm>
          <a:prstGeom prst="rect">
            <a:avLst/>
          </a:prstGeom>
          <a:ln w="88900" cap="sq" cmpd="thickThin">
            <a:solidFill>
              <a:srgbClr val="CC00FF"/>
            </a:solidFill>
            <a:prstDash val="solid"/>
            <a:miter lim="800000"/>
          </a:ln>
          <a:effectLst>
            <a:innerShdw blurRad="76200">
              <a:srgbClr val="000000"/>
            </a:innerShdw>
          </a:effectLst>
        </p:spPr>
      </p:pic>
      <p:pic>
        <p:nvPicPr>
          <p:cNvPr id="8" name="Picture 7" descr="WhatsApp Image 2024-03-15 at 11.07.11 AM.jpeg"/>
          <p:cNvPicPr>
            <a:picLocks noChangeAspect="1"/>
          </p:cNvPicPr>
          <p:nvPr/>
        </p:nvPicPr>
        <p:blipFill>
          <a:blip r:embed="rId4" cstate="print"/>
          <a:stretch>
            <a:fillRect/>
          </a:stretch>
        </p:blipFill>
        <p:spPr>
          <a:xfrm>
            <a:off x="730223" y="1052736"/>
            <a:ext cx="3627463" cy="2040448"/>
          </a:xfrm>
          <a:prstGeom prst="rect">
            <a:avLst/>
          </a:prstGeom>
          <a:ln w="88900" cap="sq" cmpd="thickThin">
            <a:solidFill>
              <a:srgbClr val="CC00FF"/>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0"/>
          <p:cNvPicPr>
            <a:picLocks noChangeAspect="1" noChangeArrowheads="1"/>
          </p:cNvPicPr>
          <p:nvPr/>
        </p:nvPicPr>
        <p:blipFill>
          <a:blip r:embed="rId2"/>
          <a:srcRect/>
          <a:stretch>
            <a:fillRect/>
          </a:stretch>
        </p:blipFill>
        <p:spPr bwMode="auto">
          <a:xfrm>
            <a:off x="323850" y="28575"/>
            <a:ext cx="8424863" cy="6524625"/>
          </a:xfrm>
          <a:prstGeom prst="rect">
            <a:avLst/>
          </a:prstGeom>
          <a:noFill/>
          <a:ln w="9525">
            <a:noFill/>
            <a:miter lim="800000"/>
            <a:headEnd/>
            <a:tailEnd/>
          </a:ln>
        </p:spPr>
      </p:pic>
      <p:sp>
        <p:nvSpPr>
          <p:cNvPr id="4" name="TextBox 3"/>
          <p:cNvSpPr txBox="1"/>
          <p:nvPr/>
        </p:nvSpPr>
        <p:spPr>
          <a:xfrm>
            <a:off x="2411413" y="692150"/>
            <a:ext cx="4537075" cy="585788"/>
          </a:xfrm>
          <a:prstGeom prst="rect">
            <a:avLst/>
          </a:prstGeom>
          <a:solidFill>
            <a:schemeClr val="accent1">
              <a:lumMod val="75000"/>
            </a:schemeClr>
          </a:solidFill>
        </p:spPr>
        <p:txBody>
          <a:bodyPr>
            <a:spAutoFit/>
          </a:bodyPr>
          <a:lstStyle/>
          <a:p>
            <a:pPr algn="ctr" eaLnBrk="1" fontAlgn="auto" hangingPunct="1">
              <a:spcBef>
                <a:spcPts val="0"/>
              </a:spcBef>
              <a:spcAft>
                <a:spcPts val="0"/>
              </a:spcAft>
              <a:defRPr/>
            </a:pPr>
            <a:r>
              <a:rPr lang="en-SG" sz="3200" b="1" dirty="0">
                <a:ln w="11430"/>
                <a:solidFill>
                  <a:srgbClr val="002060"/>
                </a:solidFill>
                <a:effectLst>
                  <a:outerShdw blurRad="50800" dist="39000" dir="5460000" algn="tl">
                    <a:srgbClr val="000000">
                      <a:alpha val="38000"/>
                    </a:srgbClr>
                  </a:outerShdw>
                </a:effectLst>
                <a:latin typeface="Arial Black" pitchFamily="34" charset="0"/>
                <a:cs typeface="+mn-cs"/>
              </a:rPr>
              <a:t>BIOLOGY LAB</a:t>
            </a:r>
            <a:endParaRPr lang="en-US" sz="3200" dirty="0">
              <a:solidFill>
                <a:srgbClr val="002060"/>
              </a:solidFill>
              <a:latin typeface="Arial Black" pitchFamily="34" charset="0"/>
              <a:cs typeface="+mn-cs"/>
            </a:endParaRPr>
          </a:p>
        </p:txBody>
      </p:sp>
      <p:pic>
        <p:nvPicPr>
          <p:cNvPr id="5" name="Picture 4" descr="WhatsApp Image 2024-03-15 at 11.08.28 AM.jpeg"/>
          <p:cNvPicPr>
            <a:picLocks noChangeAspect="1"/>
          </p:cNvPicPr>
          <p:nvPr/>
        </p:nvPicPr>
        <p:blipFill>
          <a:blip r:embed="rId3" cstate="print"/>
          <a:stretch>
            <a:fillRect/>
          </a:stretch>
        </p:blipFill>
        <p:spPr>
          <a:xfrm>
            <a:off x="1466892" y="4005064"/>
            <a:ext cx="2819356" cy="1585888"/>
          </a:xfrm>
          <a:prstGeom prst="rect">
            <a:avLst/>
          </a:prstGeom>
          <a:ln w="88900" cap="sq" cmpd="thickThin">
            <a:solidFill>
              <a:srgbClr val="CC00FF"/>
            </a:solidFill>
            <a:prstDash val="solid"/>
            <a:miter lim="800000"/>
          </a:ln>
          <a:effectLst>
            <a:innerShdw blurRad="76200">
              <a:srgbClr val="000000"/>
            </a:innerShdw>
          </a:effectLst>
        </p:spPr>
      </p:pic>
      <p:pic>
        <p:nvPicPr>
          <p:cNvPr id="6" name="Picture 5" descr="WhatsApp Image 2024-03-15 at 11.08.27 AM (1).jpeg"/>
          <p:cNvPicPr>
            <a:picLocks noChangeAspect="1"/>
          </p:cNvPicPr>
          <p:nvPr/>
        </p:nvPicPr>
        <p:blipFill>
          <a:blip r:embed="rId4" cstate="print"/>
          <a:stretch>
            <a:fillRect/>
          </a:stretch>
        </p:blipFill>
        <p:spPr>
          <a:xfrm>
            <a:off x="4770472" y="4005064"/>
            <a:ext cx="2664310" cy="1498675"/>
          </a:xfrm>
          <a:prstGeom prst="rect">
            <a:avLst/>
          </a:prstGeom>
          <a:ln w="88900" cap="sq" cmpd="thickThin">
            <a:solidFill>
              <a:srgbClr val="CC00FF"/>
            </a:solidFill>
            <a:prstDash val="solid"/>
            <a:miter lim="800000"/>
          </a:ln>
          <a:effectLst>
            <a:innerShdw blurRad="76200">
              <a:srgbClr val="000000"/>
            </a:innerShdw>
          </a:effectLst>
        </p:spPr>
      </p:pic>
      <p:pic>
        <p:nvPicPr>
          <p:cNvPr id="7" name="Picture 6" descr="WhatsApp Image 2024-03-15 at 11.08.27 AM.jpeg"/>
          <p:cNvPicPr>
            <a:picLocks noChangeAspect="1"/>
          </p:cNvPicPr>
          <p:nvPr/>
        </p:nvPicPr>
        <p:blipFill>
          <a:blip r:embed="rId5" cstate="print"/>
          <a:stretch>
            <a:fillRect/>
          </a:stretch>
        </p:blipFill>
        <p:spPr>
          <a:xfrm>
            <a:off x="1395457" y="1628800"/>
            <a:ext cx="2819353" cy="1585887"/>
          </a:xfrm>
          <a:prstGeom prst="rect">
            <a:avLst/>
          </a:prstGeom>
          <a:ln w="76200" cap="sq" cmpd="thickThin">
            <a:solidFill>
              <a:srgbClr val="CC00FF"/>
            </a:solidFill>
            <a:prstDash val="solid"/>
            <a:miter lim="800000"/>
          </a:ln>
          <a:effectLst>
            <a:innerShdw blurRad="76200">
              <a:srgbClr val="000000"/>
            </a:innerShdw>
          </a:effectLst>
        </p:spPr>
      </p:pic>
      <p:pic>
        <p:nvPicPr>
          <p:cNvPr id="8" name="Picture 7" descr="WhatsApp Image 2024-03-15 at 11.08.26 AM.jpeg"/>
          <p:cNvPicPr>
            <a:picLocks noChangeAspect="1"/>
          </p:cNvPicPr>
          <p:nvPr/>
        </p:nvPicPr>
        <p:blipFill>
          <a:blip r:embed="rId6" cstate="print"/>
          <a:stretch>
            <a:fillRect/>
          </a:stretch>
        </p:blipFill>
        <p:spPr>
          <a:xfrm>
            <a:off x="4782253" y="1693669"/>
            <a:ext cx="2704031" cy="1521018"/>
          </a:xfrm>
          <a:prstGeom prst="rect">
            <a:avLst/>
          </a:prstGeom>
          <a:ln w="88900" cap="sq" cmpd="thickThin">
            <a:solidFill>
              <a:srgbClr val="CC00FF"/>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Box Border Vector Art, Icons, and Graphics for Free Download"/>
          <p:cNvPicPr>
            <a:picLocks noChangeAspect="1" noChangeArrowheads="1"/>
          </p:cNvPicPr>
          <p:nvPr/>
        </p:nvPicPr>
        <p:blipFill>
          <a:blip r:embed="rId2"/>
          <a:srcRect l="73611" t="4414" r="1978" b="8408"/>
          <a:stretch>
            <a:fillRect/>
          </a:stretch>
        </p:blipFill>
        <p:spPr bwMode="auto">
          <a:xfrm>
            <a:off x="7753350" y="333375"/>
            <a:ext cx="995363" cy="2447925"/>
          </a:xfrm>
          <a:prstGeom prst="rect">
            <a:avLst/>
          </a:prstGeom>
          <a:noFill/>
          <a:ln w="9525">
            <a:noFill/>
            <a:miter lim="800000"/>
            <a:headEnd/>
            <a:tailEnd/>
          </a:ln>
        </p:spPr>
      </p:pic>
      <p:grpSp>
        <p:nvGrpSpPr>
          <p:cNvPr id="2" name="Group 2"/>
          <p:cNvGrpSpPr>
            <a:grpSpLocks/>
          </p:cNvGrpSpPr>
          <p:nvPr/>
        </p:nvGrpSpPr>
        <p:grpSpPr bwMode="auto">
          <a:xfrm>
            <a:off x="682625" y="260350"/>
            <a:ext cx="7273925" cy="6048375"/>
            <a:chOff x="250825" y="260350"/>
            <a:chExt cx="8345239" cy="6048673"/>
          </a:xfrm>
        </p:grpSpPr>
        <p:pic>
          <p:nvPicPr>
            <p:cNvPr id="26630" name="Picture 4" descr="Box Border Vector Art, Icons, and Graphics for Free Download"/>
            <p:cNvPicPr>
              <a:picLocks noChangeAspect="1" noChangeArrowheads="1"/>
            </p:cNvPicPr>
            <p:nvPr/>
          </p:nvPicPr>
          <p:blipFill>
            <a:blip r:embed="rId2"/>
            <a:srcRect l="2147" t="4414" r="54926" b="8408"/>
            <a:stretch>
              <a:fillRect/>
            </a:stretch>
          </p:blipFill>
          <p:spPr bwMode="auto">
            <a:xfrm flipH="1">
              <a:off x="4572000" y="260648"/>
              <a:ext cx="4024064" cy="6048375"/>
            </a:xfrm>
            <a:prstGeom prst="rect">
              <a:avLst/>
            </a:prstGeom>
            <a:noFill/>
            <a:ln w="9525">
              <a:noFill/>
              <a:miter lim="800000"/>
              <a:headEnd/>
              <a:tailEnd/>
            </a:ln>
          </p:spPr>
        </p:pic>
        <p:pic>
          <p:nvPicPr>
            <p:cNvPr id="26631" name="Picture 4" descr="Box Border Vector Art, Icons, and Graphics for Free Download"/>
            <p:cNvPicPr>
              <a:picLocks noChangeAspect="1" noChangeArrowheads="1"/>
            </p:cNvPicPr>
            <p:nvPr/>
          </p:nvPicPr>
          <p:blipFill>
            <a:blip r:embed="rId2"/>
            <a:srcRect l="2147" t="4414" r="54926" b="8408"/>
            <a:stretch>
              <a:fillRect/>
            </a:stretch>
          </p:blipFill>
          <p:spPr bwMode="auto">
            <a:xfrm>
              <a:off x="250825" y="260350"/>
              <a:ext cx="4321175" cy="6048375"/>
            </a:xfrm>
            <a:prstGeom prst="rect">
              <a:avLst/>
            </a:prstGeom>
            <a:noFill/>
            <a:ln w="9525">
              <a:noFill/>
              <a:miter lim="800000"/>
              <a:headEnd/>
              <a:tailEnd/>
            </a:ln>
          </p:spPr>
        </p:pic>
      </p:grpSp>
      <p:pic>
        <p:nvPicPr>
          <p:cNvPr id="26628" name="Picture 2"/>
          <p:cNvPicPr>
            <a:picLocks noChangeAspect="1" noChangeArrowheads="1"/>
          </p:cNvPicPr>
          <p:nvPr/>
        </p:nvPicPr>
        <p:blipFill>
          <a:blip r:embed="rId3"/>
          <a:srcRect l="18500" t="36700" r="25412" b="11578"/>
          <a:stretch>
            <a:fillRect/>
          </a:stretch>
        </p:blipFill>
        <p:spPr bwMode="auto">
          <a:xfrm>
            <a:off x="1222375" y="1123950"/>
            <a:ext cx="6302375" cy="3097213"/>
          </a:xfrm>
          <a:prstGeom prst="rect">
            <a:avLst/>
          </a:prstGeom>
          <a:noFill/>
          <a:ln w="9525">
            <a:noFill/>
            <a:miter lim="800000"/>
            <a:headEnd/>
            <a:tailEnd/>
          </a:ln>
        </p:spPr>
      </p:pic>
      <p:pic>
        <p:nvPicPr>
          <p:cNvPr id="26629" name="Picture 3"/>
          <p:cNvPicPr>
            <a:picLocks noChangeAspect="1" noChangeArrowheads="1"/>
          </p:cNvPicPr>
          <p:nvPr/>
        </p:nvPicPr>
        <p:blipFill>
          <a:blip r:embed="rId4"/>
          <a:srcRect/>
          <a:stretch>
            <a:fillRect/>
          </a:stretch>
        </p:blipFill>
        <p:spPr bwMode="auto">
          <a:xfrm>
            <a:off x="5624513" y="5229225"/>
            <a:ext cx="3074987" cy="15843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a:srcRect/>
          <a:stretch>
            <a:fillRect/>
          </a:stretch>
        </p:blipFill>
        <p:spPr bwMode="auto">
          <a:xfrm>
            <a:off x="3619500" y="115888"/>
            <a:ext cx="5129213" cy="6742112"/>
          </a:xfrm>
          <a:prstGeom prst="rect">
            <a:avLst/>
          </a:prstGeom>
          <a:noFill/>
          <a:ln w="9525">
            <a:noFill/>
            <a:miter lim="800000"/>
            <a:headEnd/>
            <a:tailEnd/>
          </a:ln>
        </p:spPr>
      </p:pic>
      <p:sp>
        <p:nvSpPr>
          <p:cNvPr id="104451" name="TextBox 4"/>
          <p:cNvSpPr txBox="1">
            <a:spLocks noChangeArrowheads="1"/>
          </p:cNvSpPr>
          <p:nvPr/>
        </p:nvSpPr>
        <p:spPr bwMode="auto">
          <a:xfrm>
            <a:off x="2051050" y="7177088"/>
            <a:ext cx="5218113" cy="231775"/>
          </a:xfrm>
          <a:prstGeom prst="rect">
            <a:avLst/>
          </a:prstGeom>
          <a:noFill/>
          <a:ln w="9525">
            <a:noFill/>
            <a:miter lim="800000"/>
            <a:headEnd/>
            <a:tailEnd/>
          </a:ln>
        </p:spPr>
        <p:txBody>
          <a:bodyPr>
            <a:spAutoFit/>
          </a:bodyPr>
          <a:lstStyle/>
          <a:p>
            <a:r>
              <a:rPr lang="en-IN" altLang="en-US" sz="900">
                <a:hlinkClick r:id="rId4" tooltip="https://www.freepngimg.com/png/62249-colored-gold-color-computer-file-border"/>
              </a:rPr>
              <a:t>This Photo</a:t>
            </a:r>
            <a:r>
              <a:rPr lang="en-IN" altLang="en-US" sz="900"/>
              <a:t> by Unknown Author is licensed under </a:t>
            </a:r>
            <a:r>
              <a:rPr lang="en-IN" altLang="en-US" sz="900">
                <a:hlinkClick r:id="rId5" tooltip="https://creativecommons.org/licenses/by-nc/3.0/"/>
              </a:rPr>
              <a:t>CC BY-NC</a:t>
            </a:r>
            <a:endParaRPr lang="en-IN" altLang="en-US" sz="900"/>
          </a:p>
        </p:txBody>
      </p:sp>
      <p:sp>
        <p:nvSpPr>
          <p:cNvPr id="4" name="TextBox 3"/>
          <p:cNvSpPr txBox="1"/>
          <p:nvPr/>
        </p:nvSpPr>
        <p:spPr>
          <a:xfrm>
            <a:off x="63500" y="1558925"/>
            <a:ext cx="2968625" cy="1076325"/>
          </a:xfrm>
          <a:prstGeom prst="rect">
            <a:avLst/>
          </a:prstGeom>
          <a:solidFill>
            <a:schemeClr val="bg1"/>
          </a:solidFill>
        </p:spPr>
        <p:txBody>
          <a:bodyPr>
            <a:spAutoFit/>
          </a:bodyPr>
          <a:lstStyle/>
          <a:p>
            <a:pPr algn="ctr" eaLnBrk="1" fontAlgn="auto" hangingPunct="1">
              <a:spcBef>
                <a:spcPts val="0"/>
              </a:spcBef>
              <a:spcAft>
                <a:spcPts val="0"/>
              </a:spcAft>
              <a:defRPr/>
            </a:pPr>
            <a:r>
              <a:rPr lang="en-SG" sz="3200" b="1" dirty="0">
                <a:ln w="11430"/>
                <a:solidFill>
                  <a:srgbClr val="002060"/>
                </a:solidFill>
                <a:effectLst>
                  <a:outerShdw blurRad="50800" dist="39000" dir="5460000" algn="tl">
                    <a:srgbClr val="000000">
                      <a:alpha val="38000"/>
                    </a:srgbClr>
                  </a:outerShdw>
                </a:effectLst>
                <a:latin typeface="Arial Black" pitchFamily="34" charset="0"/>
                <a:cs typeface="+mn-cs"/>
              </a:rPr>
              <a:t>COMPUTER  LAB</a:t>
            </a:r>
            <a:endParaRPr lang="en-US" sz="3200" dirty="0">
              <a:solidFill>
                <a:srgbClr val="002060"/>
              </a:solidFill>
              <a:latin typeface="Arial Black" pitchFamily="34" charset="0"/>
              <a:cs typeface="+mn-cs"/>
            </a:endParaRPr>
          </a:p>
        </p:txBody>
      </p:sp>
      <p:pic>
        <p:nvPicPr>
          <p:cNvPr id="6" name="Picture 5"/>
          <p:cNvPicPr>
            <a:picLocks noChangeAspect="1"/>
          </p:cNvPicPr>
          <p:nvPr/>
        </p:nvPicPr>
        <p:blipFill>
          <a:blip r:embed="rId6" cstate="print"/>
          <a:stretch>
            <a:fillRect/>
          </a:stretch>
        </p:blipFill>
        <p:spPr>
          <a:xfrm>
            <a:off x="4299970" y="980728"/>
            <a:ext cx="3584398" cy="2016224"/>
          </a:xfrm>
          <a:prstGeom prst="rect">
            <a:avLst/>
          </a:prstGeom>
          <a:ln w="57150" cap="sq" cmpd="thickThin">
            <a:solidFill>
              <a:srgbClr val="CC00FF"/>
            </a:solidFill>
            <a:prstDash val="solid"/>
            <a:miter lim="800000"/>
          </a:ln>
          <a:effectLst>
            <a:innerShdw blurRad="76200">
              <a:srgbClr val="000000"/>
            </a:innerShdw>
          </a:effectLst>
        </p:spPr>
      </p:pic>
      <p:pic>
        <p:nvPicPr>
          <p:cNvPr id="104454" name="Picture 7"/>
          <p:cNvPicPr>
            <a:picLocks noChangeAspect="1"/>
          </p:cNvPicPr>
          <p:nvPr/>
        </p:nvPicPr>
        <p:blipFill>
          <a:blip r:embed="rId7"/>
          <a:srcRect/>
          <a:stretch>
            <a:fillRect/>
          </a:stretch>
        </p:blipFill>
        <p:spPr bwMode="auto">
          <a:xfrm>
            <a:off x="4371975" y="3860800"/>
            <a:ext cx="3584575" cy="2016125"/>
          </a:xfrm>
          <a:prstGeom prst="rect">
            <a:avLst/>
          </a:prstGeom>
          <a:noFill/>
          <a:ln w="57150">
            <a:solidFill>
              <a:srgbClr val="CC00FF"/>
            </a:solidFill>
            <a:miter lim="800000"/>
            <a:headEnd/>
            <a:tailEnd/>
          </a:ln>
        </p:spPr>
      </p:pic>
      <p:pic>
        <p:nvPicPr>
          <p:cNvPr id="104455" name="Picture 7"/>
          <p:cNvPicPr>
            <a:picLocks noChangeAspect="1" noChangeArrowheads="1"/>
          </p:cNvPicPr>
          <p:nvPr/>
        </p:nvPicPr>
        <p:blipFill>
          <a:blip r:embed="rId8"/>
          <a:srcRect/>
          <a:stretch>
            <a:fillRect/>
          </a:stretch>
        </p:blipFill>
        <p:spPr bwMode="auto">
          <a:xfrm>
            <a:off x="395288" y="3552825"/>
            <a:ext cx="3021012" cy="201612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srcRect/>
          <a:stretch>
            <a:fillRect/>
          </a:stretch>
        </p:blipFill>
        <p:spPr bwMode="auto">
          <a:xfrm>
            <a:off x="468313" y="1052513"/>
            <a:ext cx="8382000" cy="5256212"/>
          </a:xfrm>
          <a:prstGeom prst="rect">
            <a:avLst/>
          </a:prstGeom>
          <a:noFill/>
          <a:ln w="9525">
            <a:noFill/>
            <a:miter lim="800000"/>
            <a:headEnd/>
            <a:tailEnd/>
          </a:ln>
        </p:spPr>
      </p:pic>
      <p:sp>
        <p:nvSpPr>
          <p:cNvPr id="4" name="TextBox 3"/>
          <p:cNvSpPr txBox="1"/>
          <p:nvPr/>
        </p:nvSpPr>
        <p:spPr>
          <a:xfrm>
            <a:off x="2339975" y="344488"/>
            <a:ext cx="4294188" cy="584200"/>
          </a:xfrm>
          <a:prstGeom prst="rect">
            <a:avLst/>
          </a:prstGeom>
          <a:solidFill>
            <a:schemeClr val="bg1"/>
          </a:solidFill>
        </p:spPr>
        <p:txBody>
          <a:bodyPr>
            <a:spAutoFit/>
          </a:bodyPr>
          <a:lstStyle/>
          <a:p>
            <a:pPr algn="ctr" eaLnBrk="1" fontAlgn="auto" hangingPunct="1">
              <a:spcBef>
                <a:spcPts val="0"/>
              </a:spcBef>
              <a:spcAft>
                <a:spcPts val="0"/>
              </a:spcAft>
              <a:defRPr/>
            </a:pPr>
            <a:r>
              <a:rPr lang="en-SG" sz="3200" b="1" dirty="0">
                <a:ln w="11430"/>
                <a:solidFill>
                  <a:srgbClr val="002060"/>
                </a:solidFill>
                <a:effectLst>
                  <a:outerShdw blurRad="50800" dist="39000" dir="5460000" algn="tl">
                    <a:srgbClr val="000000">
                      <a:alpha val="38000"/>
                    </a:srgbClr>
                  </a:outerShdw>
                </a:effectLst>
                <a:latin typeface="Arial Black" pitchFamily="34" charset="0"/>
                <a:cs typeface="+mn-cs"/>
              </a:rPr>
              <a:t>LANGUAGE LAB</a:t>
            </a:r>
            <a:endParaRPr lang="en-US" sz="3200" dirty="0">
              <a:solidFill>
                <a:srgbClr val="002060"/>
              </a:solidFill>
              <a:latin typeface="Arial Black" pitchFamily="34" charset="0"/>
              <a:cs typeface="+mn-cs"/>
            </a:endParaRPr>
          </a:p>
        </p:txBody>
      </p:sp>
      <p:pic>
        <p:nvPicPr>
          <p:cNvPr id="5" name="Picture 4"/>
          <p:cNvPicPr>
            <a:picLocks noChangeAspect="1"/>
          </p:cNvPicPr>
          <p:nvPr/>
        </p:nvPicPr>
        <p:blipFill>
          <a:blip r:embed="rId4" cstate="print"/>
          <a:stretch>
            <a:fillRect/>
          </a:stretch>
        </p:blipFill>
        <p:spPr>
          <a:xfrm>
            <a:off x="1316083" y="2002592"/>
            <a:ext cx="3759973" cy="2114984"/>
          </a:xfrm>
          <a:prstGeom prst="rect">
            <a:avLst/>
          </a:prstGeom>
          <a:ln w="57150" cap="sq" cmpd="thickThin">
            <a:solidFill>
              <a:srgbClr val="CC00FF"/>
            </a:solidFill>
            <a:prstDash val="solid"/>
            <a:miter lim="800000"/>
          </a:ln>
          <a:effectLst>
            <a:innerShdw blurRad="76200">
              <a:srgbClr val="000000"/>
            </a:innerShdw>
          </a:effectLst>
        </p:spPr>
      </p:pic>
      <p:pic>
        <p:nvPicPr>
          <p:cNvPr id="105477" name="Picture 7"/>
          <p:cNvPicPr>
            <a:picLocks noChangeAspect="1"/>
          </p:cNvPicPr>
          <p:nvPr/>
        </p:nvPicPr>
        <p:blipFill>
          <a:blip r:embed="rId5"/>
          <a:srcRect/>
          <a:stretch>
            <a:fillRect/>
          </a:stretch>
        </p:blipFill>
        <p:spPr bwMode="auto">
          <a:xfrm>
            <a:off x="4427538" y="3590925"/>
            <a:ext cx="3400425" cy="1912938"/>
          </a:xfrm>
          <a:prstGeom prst="rect">
            <a:avLst/>
          </a:prstGeom>
          <a:noFill/>
          <a:ln w="57150">
            <a:solidFill>
              <a:srgbClr val="CC00FF"/>
            </a:solidFill>
            <a:miter lim="800000"/>
            <a:headEnd/>
            <a:tailEnd/>
          </a:ln>
        </p:spPr>
      </p:pic>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6"/>
          <p:cNvPicPr>
            <a:picLocks noChangeAspect="1" noChangeArrowheads="1"/>
          </p:cNvPicPr>
          <p:nvPr/>
        </p:nvPicPr>
        <p:blipFill>
          <a:blip r:embed="rId2" cstate="print"/>
          <a:srcRect/>
          <a:stretch>
            <a:fillRect/>
          </a:stretch>
        </p:blipFill>
        <p:spPr bwMode="auto">
          <a:xfrm>
            <a:off x="0" y="657225"/>
            <a:ext cx="9144000" cy="6084888"/>
          </a:xfrm>
          <a:prstGeom prst="rect">
            <a:avLst/>
          </a:prstGeom>
          <a:noFill/>
          <a:ln w="9525">
            <a:noFill/>
            <a:miter lim="800000"/>
            <a:headEnd/>
            <a:tailEnd/>
          </a:ln>
        </p:spPr>
      </p:pic>
      <p:sp>
        <p:nvSpPr>
          <p:cNvPr id="5" name="TextBox 4"/>
          <p:cNvSpPr txBox="1"/>
          <p:nvPr/>
        </p:nvSpPr>
        <p:spPr>
          <a:xfrm>
            <a:off x="2555875" y="115888"/>
            <a:ext cx="4006850" cy="584200"/>
          </a:xfrm>
          <a:prstGeom prst="rect">
            <a:avLst/>
          </a:prstGeom>
          <a:solidFill>
            <a:schemeClr val="bg1"/>
          </a:solidFill>
        </p:spPr>
        <p:txBody>
          <a:bodyPr>
            <a:spAutoFit/>
          </a:bodyPr>
          <a:lstStyle/>
          <a:p>
            <a:pPr algn="ctr" eaLnBrk="1" fontAlgn="auto" hangingPunct="1">
              <a:spcBef>
                <a:spcPts val="0"/>
              </a:spcBef>
              <a:spcAft>
                <a:spcPts val="0"/>
              </a:spcAft>
              <a:defRPr/>
            </a:pPr>
            <a:r>
              <a:rPr lang="en-SG" sz="3200" b="1" i="1" dirty="0">
                <a:ln w="11430"/>
                <a:solidFill>
                  <a:srgbClr val="FFC000"/>
                </a:solidFill>
                <a:effectLst>
                  <a:outerShdw blurRad="50800" dist="39000" dir="5460000" algn="tl">
                    <a:srgbClr val="000000">
                      <a:alpha val="38000"/>
                    </a:srgbClr>
                  </a:outerShdw>
                </a:effectLst>
                <a:latin typeface="Arial Black" pitchFamily="34" charset="0"/>
                <a:cs typeface="+mn-cs"/>
              </a:rPr>
              <a:t>GRIEVANCES </a:t>
            </a:r>
            <a:endParaRPr lang="en-US" sz="3200" i="1" dirty="0">
              <a:solidFill>
                <a:srgbClr val="FFC000"/>
              </a:solidFill>
              <a:latin typeface="Arial Black" pitchFamily="34" charset="0"/>
              <a:cs typeface="+mn-cs"/>
            </a:endParaRPr>
          </a:p>
        </p:txBody>
      </p:sp>
      <p:sp>
        <p:nvSpPr>
          <p:cNvPr id="106500" name="TextBox 2"/>
          <p:cNvSpPr txBox="1">
            <a:spLocks noChangeArrowheads="1"/>
          </p:cNvSpPr>
          <p:nvPr/>
        </p:nvSpPr>
        <p:spPr bwMode="auto">
          <a:xfrm>
            <a:off x="1547813" y="1689100"/>
            <a:ext cx="5545137" cy="954088"/>
          </a:xfrm>
          <a:prstGeom prst="rect">
            <a:avLst/>
          </a:prstGeom>
          <a:noFill/>
          <a:ln w="9525">
            <a:noFill/>
            <a:miter lim="800000"/>
            <a:headEnd/>
            <a:tailEnd/>
          </a:ln>
        </p:spPr>
        <p:txBody>
          <a:bodyPr>
            <a:spAutoFit/>
          </a:bodyPr>
          <a:lstStyle/>
          <a:p>
            <a:pPr eaLnBrk="1" hangingPunct="1"/>
            <a:r>
              <a:rPr lang="en-US" altLang="en-US" sz="2800" b="1">
                <a:solidFill>
                  <a:srgbClr val="002060"/>
                </a:solidFill>
                <a:latin typeface="Arial Black" pitchFamily="34" charset="0"/>
              </a:rPr>
              <a:t>Grievances need to be </a:t>
            </a:r>
          </a:p>
          <a:p>
            <a:pPr eaLnBrk="1" hangingPunct="1"/>
            <a:r>
              <a:rPr lang="en-US" altLang="en-US" sz="2800" b="1">
                <a:solidFill>
                  <a:srgbClr val="002060"/>
                </a:solidFill>
                <a:latin typeface="Arial Black" pitchFamily="34" charset="0"/>
              </a:rPr>
              <a:t>addressed to Class teacher</a:t>
            </a:r>
            <a:endParaRPr lang="en-IN" altLang="en-US" sz="2800" b="1">
              <a:solidFill>
                <a:srgbClr val="002060"/>
              </a:solidFill>
              <a:latin typeface="Arial Black" pitchFamily="34" charset="0"/>
            </a:endParaRPr>
          </a:p>
        </p:txBody>
      </p:sp>
      <p:pic>
        <p:nvPicPr>
          <p:cNvPr id="3" name="Picture 2"/>
          <p:cNvPicPr>
            <a:picLocks noChangeAspect="1"/>
          </p:cNvPicPr>
          <p:nvPr/>
        </p:nvPicPr>
        <p:blipFill>
          <a:blip r:embed="rId3"/>
          <a:stretch>
            <a:fillRect/>
          </a:stretch>
        </p:blipFill>
        <p:spPr>
          <a:xfrm>
            <a:off x="1600200" y="3038475"/>
            <a:ext cx="3787775" cy="2130425"/>
          </a:xfrm>
          <a:prstGeom prst="rect">
            <a:avLst/>
          </a:prstGeom>
          <a:ln w="57150">
            <a:solidFill>
              <a:srgbClr val="CC00FF"/>
            </a:solid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107522" name="Picture 7"/>
          <p:cNvPicPr>
            <a:picLocks noChangeAspect="1" noChangeArrowheads="1"/>
          </p:cNvPicPr>
          <p:nvPr/>
        </p:nvPicPr>
        <p:blipFill>
          <a:blip r:embed="rId3"/>
          <a:srcRect/>
          <a:stretch>
            <a:fillRect/>
          </a:stretch>
        </p:blipFill>
        <p:spPr bwMode="auto">
          <a:xfrm>
            <a:off x="0" y="76200"/>
            <a:ext cx="9144000" cy="6096000"/>
          </a:xfrm>
          <a:prstGeom prst="rect">
            <a:avLst/>
          </a:prstGeom>
          <a:noFill/>
          <a:ln w="9525">
            <a:noFill/>
            <a:miter lim="800000"/>
            <a:headEnd/>
            <a:tailEnd/>
          </a:ln>
        </p:spPr>
      </p:pic>
      <p:sp>
        <p:nvSpPr>
          <p:cNvPr id="5" name="TextBox 4"/>
          <p:cNvSpPr txBox="1"/>
          <p:nvPr/>
        </p:nvSpPr>
        <p:spPr>
          <a:xfrm>
            <a:off x="3124200" y="609600"/>
            <a:ext cx="3648075" cy="584200"/>
          </a:xfrm>
          <a:prstGeom prst="rect">
            <a:avLst/>
          </a:prstGeom>
          <a:solidFill>
            <a:schemeClr val="accent1">
              <a:lumMod val="75000"/>
            </a:schemeClr>
          </a:solidFill>
        </p:spPr>
        <p:txBody>
          <a:bodyPr>
            <a:spAutoFit/>
          </a:bodyPr>
          <a:lstStyle/>
          <a:p>
            <a:pPr algn="ctr" eaLnBrk="1" fontAlgn="auto" hangingPunct="1">
              <a:spcBef>
                <a:spcPts val="0"/>
              </a:spcBef>
              <a:spcAft>
                <a:spcPts val="0"/>
              </a:spcAft>
              <a:defRPr/>
            </a:pPr>
            <a:r>
              <a:rPr lang="en-SG" sz="3200" b="1" i="1" dirty="0">
                <a:ln w="11430"/>
                <a:solidFill>
                  <a:srgbClr val="002060"/>
                </a:solidFill>
                <a:effectLst>
                  <a:outerShdw blurRad="50800" dist="39000" dir="5460000" algn="tl">
                    <a:srgbClr val="000000">
                      <a:alpha val="38000"/>
                    </a:srgbClr>
                  </a:outerShdw>
                </a:effectLst>
                <a:latin typeface="Arial Black" pitchFamily="34" charset="0"/>
                <a:cs typeface="+mn-cs"/>
              </a:rPr>
              <a:t>FEEDBACK </a:t>
            </a:r>
            <a:endParaRPr lang="en-US" sz="3200" i="1" dirty="0">
              <a:solidFill>
                <a:srgbClr val="002060"/>
              </a:solidFill>
              <a:latin typeface="Arial Black" pitchFamily="34" charset="0"/>
              <a:cs typeface="+mn-cs"/>
            </a:endParaRPr>
          </a:p>
        </p:txBody>
      </p:sp>
      <p:sp>
        <p:nvSpPr>
          <p:cNvPr id="107524" name="TextBox 2"/>
          <p:cNvSpPr txBox="1">
            <a:spLocks noChangeArrowheads="1"/>
          </p:cNvSpPr>
          <p:nvPr/>
        </p:nvSpPr>
        <p:spPr bwMode="auto">
          <a:xfrm>
            <a:off x="1511300" y="1689100"/>
            <a:ext cx="7237413" cy="954088"/>
          </a:xfrm>
          <a:prstGeom prst="rect">
            <a:avLst/>
          </a:prstGeom>
          <a:noFill/>
          <a:ln w="9525">
            <a:noFill/>
            <a:miter lim="800000"/>
            <a:headEnd/>
            <a:tailEnd/>
          </a:ln>
        </p:spPr>
        <p:txBody>
          <a:bodyPr>
            <a:spAutoFit/>
          </a:bodyPr>
          <a:lstStyle/>
          <a:p>
            <a:pPr eaLnBrk="1" hangingPunct="1"/>
            <a:r>
              <a:rPr lang="en-US" altLang="en-US" sz="2800" b="1" dirty="0">
                <a:solidFill>
                  <a:srgbClr val="002060"/>
                </a:solidFill>
                <a:latin typeface="Arial Black" pitchFamily="34" charset="0"/>
              </a:rPr>
              <a:t>Regular feedback through </a:t>
            </a:r>
            <a:r>
              <a:rPr lang="en-US" altLang="en-US" sz="2800" b="1" dirty="0" smtClean="0">
                <a:solidFill>
                  <a:srgbClr val="002060"/>
                </a:solidFill>
                <a:latin typeface="Arial Black" pitchFamily="34" charset="0"/>
              </a:rPr>
              <a:t>Google </a:t>
            </a:r>
            <a:r>
              <a:rPr lang="en-US" altLang="en-US" sz="2800" b="1" dirty="0">
                <a:solidFill>
                  <a:srgbClr val="002060"/>
                </a:solidFill>
                <a:latin typeface="Arial Black" pitchFamily="34" charset="0"/>
              </a:rPr>
              <a:t>form will be collected from parents.</a:t>
            </a:r>
            <a:endParaRPr lang="en-IN" altLang="en-US" sz="2800" b="1" dirty="0">
              <a:solidFill>
                <a:srgbClr val="002060"/>
              </a:solidFill>
              <a:latin typeface="Arial Black" pitchFamily="34" charset="0"/>
            </a:endParaRPr>
          </a:p>
        </p:txBody>
      </p:sp>
      <p:pic>
        <p:nvPicPr>
          <p:cNvPr id="6" name="Picture 5"/>
          <p:cNvPicPr>
            <a:picLocks noChangeAspect="1"/>
          </p:cNvPicPr>
          <p:nvPr/>
        </p:nvPicPr>
        <p:blipFill rotWithShape="1">
          <a:blip r:embed="rId4"/>
          <a:srcRect l="51575" t="24877" r="20863" b="11579"/>
          <a:stretch/>
        </p:blipFill>
        <p:spPr>
          <a:xfrm>
            <a:off x="4067944" y="3140968"/>
            <a:ext cx="2520280" cy="3096344"/>
          </a:xfrm>
          <a:prstGeom prst="rect">
            <a:avLst/>
          </a:prstGeom>
          <a:solidFill>
            <a:srgbClr val="FFFFFF">
              <a:shade val="85000"/>
            </a:srgbClr>
          </a:solidFill>
          <a:ln w="88900" cap="sq">
            <a:solidFill>
              <a:srgbClr val="CC00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srcRect/>
          <a:stretch>
            <a:fillRect/>
          </a:stretch>
        </p:blipFill>
        <p:spPr bwMode="auto">
          <a:xfrm>
            <a:off x="0" y="571500"/>
            <a:ext cx="9144000" cy="5715000"/>
          </a:xfrm>
          <a:prstGeom prst="rect">
            <a:avLst/>
          </a:prstGeom>
          <a:noFill/>
          <a:ln w="9525">
            <a:noFill/>
            <a:miter lim="800000"/>
            <a:headEnd/>
            <a:tailEnd/>
          </a:ln>
        </p:spPr>
      </p:pic>
      <p:sp>
        <p:nvSpPr>
          <p:cNvPr id="108547" name="Rectangle 2"/>
          <p:cNvSpPr>
            <a:spLocks noChangeArrowheads="1"/>
          </p:cNvSpPr>
          <p:nvPr/>
        </p:nvSpPr>
        <p:spPr bwMode="auto">
          <a:xfrm>
            <a:off x="2057400" y="4495800"/>
            <a:ext cx="4724400" cy="646112"/>
          </a:xfrm>
          <a:prstGeom prst="rect">
            <a:avLst/>
          </a:prstGeom>
          <a:solidFill>
            <a:schemeClr val="accent4">
              <a:lumMod val="50000"/>
            </a:schemeClr>
          </a:solidFill>
          <a:ln w="9525">
            <a:noFill/>
            <a:miter lim="800000"/>
            <a:headEnd/>
            <a:tailEnd/>
          </a:ln>
        </p:spPr>
        <p:txBody>
          <a:bodyPr wrap="square">
            <a:spAutoFit/>
          </a:bodyPr>
          <a:lstStyle/>
          <a:p>
            <a:pPr algn="ctr" eaLnBrk="1" hangingPunct="1"/>
            <a:r>
              <a:rPr lang="en-SG" altLang="en-US" sz="3600" b="1" u="sng" dirty="0">
                <a:solidFill>
                  <a:srgbClr val="FFFFCC"/>
                </a:solidFill>
                <a:latin typeface="Arial Black" pitchFamily="34" charset="0"/>
                <a:cs typeface="Calibri" pitchFamily="34" charset="0"/>
              </a:rPr>
              <a:t>THANK YOU</a:t>
            </a:r>
            <a:endParaRPr lang="en-US" altLang="en-US" sz="3600" b="1" dirty="0">
              <a:solidFill>
                <a:srgbClr val="FFFFCC"/>
              </a:solidFill>
              <a:latin typeface="Arial Black" pitchFamily="34" charset="0"/>
              <a:cs typeface="Calibri" pitchFamily="34" charset="0"/>
            </a:endParaRPr>
          </a:p>
        </p:txBody>
      </p:sp>
      <p:pic>
        <p:nvPicPr>
          <p:cNvPr id="4" name="Picture 3" descr="C11-3435"/>
          <p:cNvPicPr>
            <a:picLocks noChangeAspect="1" noChangeArrowheads="1"/>
          </p:cNvPicPr>
          <p:nvPr/>
        </p:nvPicPr>
        <p:blipFill>
          <a:blip r:embed="rId4" cstate="print"/>
          <a:srcRect/>
          <a:stretch>
            <a:fillRect/>
          </a:stretch>
        </p:blipFill>
        <p:spPr bwMode="auto">
          <a:xfrm rot="21449859">
            <a:off x="5844231" y="2186585"/>
            <a:ext cx="2481387" cy="2483436"/>
          </a:xfrm>
          <a:prstGeom prst="ellipse">
            <a:avLst/>
          </a:prstGeom>
          <a:ln>
            <a:noFill/>
          </a:ln>
          <a:effectLst>
            <a:softEdge rad="112500"/>
          </a:effectLst>
        </p:spPr>
      </p:pic>
      <p:pic>
        <p:nvPicPr>
          <p:cNvPr id="5" name="Picture 4">
            <a:extLst>
              <a:ext uri="{FF2B5EF4-FFF2-40B4-BE49-F238E27FC236}">
                <a16:creationId xmlns="" xmlns:a16="http://schemas.microsoft.com/office/drawing/2014/main" id="{357FE1B6-7103-458B-B4C2-A95B4F5CD8BB}"/>
              </a:ext>
            </a:extLst>
          </p:cNvPr>
          <p:cNvPicPr>
            <a:picLocks noChangeAspect="1"/>
          </p:cNvPicPr>
          <p:nvPr/>
        </p:nvPicPr>
        <p:blipFill>
          <a:blip r:embed="rId5"/>
          <a:stretch>
            <a:fillRect/>
          </a:stretch>
        </p:blipFill>
        <p:spPr>
          <a:xfrm>
            <a:off x="1447800" y="338411"/>
            <a:ext cx="4436567" cy="40049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1760" y="404664"/>
            <a:ext cx="4176464" cy="584775"/>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200" b="1" dirty="0">
                <a:ln w="11430"/>
                <a:solidFill>
                  <a:srgbClr val="002060"/>
                </a:solidFill>
                <a:effectLst>
                  <a:outerShdw blurRad="50800" dist="39000" dir="5460000" algn="tl">
                    <a:srgbClr val="000000">
                      <a:alpha val="38000"/>
                    </a:srgbClr>
                  </a:outerShdw>
                </a:effectLst>
                <a:latin typeface="Arial Black" pitchFamily="34" charset="0"/>
                <a:cs typeface="+mn-cs"/>
              </a:rPr>
              <a:t>PTA MEMBERS</a:t>
            </a:r>
          </a:p>
        </p:txBody>
      </p:sp>
      <p:pic>
        <p:nvPicPr>
          <p:cNvPr id="3" name="Picture 2"/>
          <p:cNvPicPr>
            <a:picLocks noChangeAspect="1"/>
          </p:cNvPicPr>
          <p:nvPr/>
        </p:nvPicPr>
        <p:blipFill rotWithShape="1">
          <a:blip r:embed="rId2" cstate="print"/>
          <a:srcRect l="5113" t="23418" r="388" b="19221"/>
          <a:stretch/>
        </p:blipFill>
        <p:spPr>
          <a:xfrm>
            <a:off x="873249" y="1484784"/>
            <a:ext cx="7587183" cy="2592288"/>
          </a:xfrm>
          <a:prstGeom prst="snip2DiagRect">
            <a:avLst/>
          </a:prstGeom>
          <a:solidFill>
            <a:srgbClr val="FFFFFF">
              <a:shade val="85000"/>
            </a:srgbClr>
          </a:solidFill>
          <a:ln w="88900" cap="sq">
            <a:solidFill>
              <a:srgbClr val="CC00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7652" name="Picture 4"/>
          <p:cNvPicPr>
            <a:picLocks noChangeAspect="1" noChangeArrowheads="1"/>
          </p:cNvPicPr>
          <p:nvPr/>
        </p:nvPicPr>
        <p:blipFill>
          <a:blip r:embed="rId3"/>
          <a:srcRect l="5032" t="6709" r="8168" b="8307"/>
          <a:stretch>
            <a:fillRect/>
          </a:stretch>
        </p:blipFill>
        <p:spPr bwMode="auto">
          <a:xfrm>
            <a:off x="5276850" y="4941888"/>
            <a:ext cx="3398838" cy="18716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 descr="Parents Meeting Border Yellow Simple Cartoon Background Backgrounds | PSD  Free Download - Pikbest"/>
          <p:cNvPicPr>
            <a:picLocks noChangeAspect="1" noChangeArrowheads="1"/>
          </p:cNvPicPr>
          <p:nvPr/>
        </p:nvPicPr>
        <p:blipFill>
          <a:blip r:embed="rId2"/>
          <a:srcRect/>
          <a:stretch>
            <a:fillRect/>
          </a:stretch>
        </p:blipFill>
        <p:spPr bwMode="auto">
          <a:xfrm>
            <a:off x="552450" y="476250"/>
            <a:ext cx="8123238" cy="6080125"/>
          </a:xfrm>
          <a:prstGeom prst="rect">
            <a:avLst/>
          </a:prstGeom>
          <a:noFill/>
          <a:ln w="57150">
            <a:solidFill>
              <a:srgbClr val="C00000"/>
            </a:solidFill>
            <a:miter lim="800000"/>
            <a:headEnd/>
            <a:tailEnd/>
          </a:ln>
        </p:spPr>
      </p:pic>
      <p:sp>
        <p:nvSpPr>
          <p:cNvPr id="5" name="Rectangle 4"/>
          <p:cNvSpPr/>
          <p:nvPr/>
        </p:nvSpPr>
        <p:spPr>
          <a:xfrm>
            <a:off x="1981200" y="381001"/>
            <a:ext cx="5486400" cy="833438"/>
          </a:xfrm>
          <a:prstGeom prst="rect">
            <a:avLst/>
          </a:prstGeom>
          <a:ln w="381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sz="2400" b="1" dirty="0">
                <a:solidFill>
                  <a:schemeClr val="tx1">
                    <a:lumMod val="95000"/>
                    <a:lumOff val="5000"/>
                  </a:schemeClr>
                </a:solidFill>
              </a:rPr>
              <a:t>PARENT TEACHER ASSOCIATION</a:t>
            </a:r>
          </a:p>
          <a:p>
            <a:pPr algn="ctr">
              <a:defRPr/>
            </a:pPr>
            <a:r>
              <a:rPr lang="en-SG" sz="2400" b="1" dirty="0">
                <a:solidFill>
                  <a:schemeClr val="tx1">
                    <a:lumMod val="95000"/>
                    <a:lumOff val="5000"/>
                  </a:schemeClr>
                </a:solidFill>
              </a:rPr>
              <a:t>GBM MEMBERS (MARCH 2024)</a:t>
            </a:r>
            <a:endParaRPr lang="en-US" sz="2400" b="1" dirty="0">
              <a:solidFill>
                <a:schemeClr val="tx1">
                  <a:lumMod val="95000"/>
                  <a:lumOff val="5000"/>
                </a:schemeClr>
              </a:solidFill>
            </a:endParaRPr>
          </a:p>
        </p:txBody>
      </p:sp>
      <p:graphicFrame>
        <p:nvGraphicFramePr>
          <p:cNvPr id="6" name="Table 5"/>
          <p:cNvGraphicFramePr>
            <a:graphicFrameLocks noGrp="1"/>
          </p:cNvGraphicFramePr>
          <p:nvPr/>
        </p:nvGraphicFramePr>
        <p:xfrm>
          <a:off x="2000250" y="1357313"/>
          <a:ext cx="5391150" cy="4944837"/>
        </p:xfrm>
        <a:graphic>
          <a:graphicData uri="http://schemas.openxmlformats.org/drawingml/2006/table">
            <a:tbl>
              <a:tblPr/>
              <a:tblGrid>
                <a:gridCol w="410085"/>
                <a:gridCol w="2821530"/>
                <a:gridCol w="2159535"/>
              </a:tblGrid>
              <a:tr h="1233487">
                <a:tc>
                  <a:txBody>
                    <a:bodyPr/>
                    <a:lstStyle/>
                    <a:p>
                      <a:pPr algn="ctr">
                        <a:lnSpc>
                          <a:spcPct val="115000"/>
                        </a:lnSpc>
                        <a:spcAft>
                          <a:spcPts val="0"/>
                        </a:spcAft>
                        <a:tabLst>
                          <a:tab pos="450215" algn="l"/>
                        </a:tabLst>
                      </a:pPr>
                      <a:r>
                        <a:rPr lang="en-US" sz="1200" b="1" dirty="0">
                          <a:latin typeface="Arial"/>
                          <a:ea typeface="Times New Roman"/>
                          <a:cs typeface="Mangal"/>
                        </a:rPr>
                        <a:t>1.</a:t>
                      </a:r>
                      <a:endParaRPr lang="en-US" sz="1100" dirty="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2430780" algn="l"/>
                        </a:tabLst>
                      </a:pPr>
                      <a:r>
                        <a:rPr lang="en-US" sz="1200" b="1" dirty="0" err="1">
                          <a:latin typeface="Arial"/>
                          <a:cs typeface="Mangal"/>
                        </a:rPr>
                        <a:t>Cmde</a:t>
                      </a:r>
                      <a:r>
                        <a:rPr lang="en-US" sz="1200" b="1" dirty="0">
                          <a:latin typeface="Arial"/>
                          <a:cs typeface="Mangal"/>
                        </a:rPr>
                        <a:t> Sanjay Kumar </a:t>
                      </a:r>
                      <a:r>
                        <a:rPr lang="en-US" sz="1200" b="1" dirty="0" err="1">
                          <a:latin typeface="Arial"/>
                          <a:cs typeface="Mangal"/>
                        </a:rPr>
                        <a:t>Mahapatra</a:t>
                      </a:r>
                      <a:endParaRPr lang="en-US" sz="1100" dirty="0">
                        <a:latin typeface="Calibri"/>
                        <a:cs typeface="Mangal"/>
                      </a:endParaRPr>
                    </a:p>
                    <a:p>
                      <a:pPr>
                        <a:lnSpc>
                          <a:spcPct val="115000"/>
                        </a:lnSpc>
                        <a:spcAft>
                          <a:spcPts val="0"/>
                        </a:spcAft>
                        <a:tabLst>
                          <a:tab pos="450215" algn="l"/>
                        </a:tabLst>
                      </a:pPr>
                      <a:r>
                        <a:rPr lang="en-US" sz="1200" b="1" dirty="0">
                          <a:latin typeface="Arial"/>
                          <a:ea typeface="Times New Roman"/>
                          <a:cs typeface="Mangal"/>
                        </a:rPr>
                        <a:t>Deputy Director General Planning,   DGNP(V) &amp; PTA President, NCS(V) </a:t>
                      </a:r>
                      <a:endParaRPr lang="en-US" sz="1100" dirty="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dirty="0">
                          <a:latin typeface="Arial"/>
                          <a:ea typeface="Times New Roman"/>
                          <a:cs typeface="Mangal"/>
                        </a:rPr>
                        <a:t>President</a:t>
                      </a:r>
                      <a:endParaRPr lang="en-US" sz="1100" dirty="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r>
              <a:tr h="742270">
                <a:tc>
                  <a:txBody>
                    <a:bodyPr/>
                    <a:lstStyle/>
                    <a:p>
                      <a:pPr algn="ctr">
                        <a:lnSpc>
                          <a:spcPct val="115000"/>
                        </a:lnSpc>
                        <a:spcAft>
                          <a:spcPts val="0"/>
                        </a:spcAft>
                        <a:tabLst>
                          <a:tab pos="450215" algn="l"/>
                        </a:tabLst>
                      </a:pPr>
                      <a:r>
                        <a:rPr lang="en-US" sz="1200" b="1">
                          <a:latin typeface="Arial"/>
                          <a:ea typeface="Times New Roman"/>
                          <a:cs typeface="Mangal"/>
                        </a:rPr>
                        <a:t>2.</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fr-FR" sz="1200" b="1">
                          <a:latin typeface="Arial"/>
                          <a:ea typeface="Times New Roman"/>
                          <a:cs typeface="Mangal"/>
                        </a:rPr>
                        <a:t>Dr Parul Kumar, Principal, NCS (VZG)</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a:latin typeface="Arial"/>
                          <a:ea typeface="Times New Roman"/>
                          <a:cs typeface="Mangal"/>
                        </a:rPr>
                        <a:t>Vice President</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r>
              <a:tr h="742270">
                <a:tc>
                  <a:txBody>
                    <a:bodyPr/>
                    <a:lstStyle/>
                    <a:p>
                      <a:pPr algn="ctr">
                        <a:lnSpc>
                          <a:spcPct val="115000"/>
                        </a:lnSpc>
                        <a:spcAft>
                          <a:spcPts val="0"/>
                        </a:spcAft>
                        <a:tabLst>
                          <a:tab pos="450215" algn="l"/>
                        </a:tabLst>
                      </a:pPr>
                      <a:r>
                        <a:rPr lang="en-US" sz="1200" b="1">
                          <a:latin typeface="Arial"/>
                          <a:ea typeface="Times New Roman"/>
                          <a:cs typeface="Mangal"/>
                        </a:rPr>
                        <a:t>3.</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a:latin typeface="Arial"/>
                          <a:ea typeface="Times New Roman"/>
                          <a:cs typeface="Mangal"/>
                        </a:rPr>
                        <a:t>Mrs D Srividya </a:t>
                      </a:r>
                      <a:endParaRPr lang="en-US" sz="1100">
                        <a:latin typeface="Calibri"/>
                        <a:ea typeface="Times New Roman"/>
                        <a:cs typeface="Mangal"/>
                      </a:endParaRPr>
                    </a:p>
                    <a:p>
                      <a:pPr>
                        <a:lnSpc>
                          <a:spcPct val="115000"/>
                        </a:lnSpc>
                        <a:spcAft>
                          <a:spcPts val="0"/>
                        </a:spcAft>
                        <a:tabLst>
                          <a:tab pos="450215" algn="l"/>
                        </a:tabLst>
                      </a:pPr>
                      <a:r>
                        <a:rPr lang="en-US" sz="1200" b="1">
                          <a:latin typeface="Arial"/>
                          <a:ea typeface="Times New Roman"/>
                          <a:cs typeface="Mangal"/>
                        </a:rPr>
                        <a:t>Vice Principal, NCS, 104 Area (V)</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a:latin typeface="Arial"/>
                          <a:ea typeface="Times New Roman"/>
                          <a:cs typeface="Mangal"/>
                        </a:rPr>
                        <a:t>Secretary</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r>
              <a:tr h="742270">
                <a:tc>
                  <a:txBody>
                    <a:bodyPr/>
                    <a:lstStyle/>
                    <a:p>
                      <a:pPr algn="ctr">
                        <a:lnSpc>
                          <a:spcPct val="115000"/>
                        </a:lnSpc>
                        <a:spcAft>
                          <a:spcPts val="0"/>
                        </a:spcAft>
                        <a:tabLst>
                          <a:tab pos="450215" algn="l"/>
                        </a:tabLst>
                      </a:pPr>
                      <a:r>
                        <a:rPr lang="en-US" sz="1200" b="1">
                          <a:latin typeface="Arial"/>
                          <a:ea typeface="Times New Roman"/>
                          <a:cs typeface="Mangal"/>
                        </a:rPr>
                        <a:t>4.</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a:latin typeface="Arial"/>
                          <a:ea typeface="Times New Roman"/>
                          <a:cs typeface="Mangal"/>
                        </a:rPr>
                        <a:t>Mrs Anuradha Mago, </a:t>
                      </a:r>
                      <a:endParaRPr lang="en-US" sz="1100">
                        <a:latin typeface="Calibri"/>
                        <a:ea typeface="Times New Roman"/>
                        <a:cs typeface="Mangal"/>
                      </a:endParaRPr>
                    </a:p>
                    <a:p>
                      <a:pPr>
                        <a:lnSpc>
                          <a:spcPct val="115000"/>
                        </a:lnSpc>
                        <a:spcAft>
                          <a:spcPts val="0"/>
                        </a:spcAft>
                        <a:tabLst>
                          <a:tab pos="450215" algn="l"/>
                        </a:tabLst>
                      </a:pPr>
                      <a:r>
                        <a:rPr lang="en-US" sz="1200" b="1">
                          <a:latin typeface="Arial"/>
                          <a:ea typeface="Times New Roman"/>
                          <a:cs typeface="Mangal"/>
                        </a:rPr>
                        <a:t>HM, Primary, NCS, NSB(V)	</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a:latin typeface="Arial"/>
                          <a:ea typeface="Times New Roman"/>
                          <a:cs typeface="Mangal"/>
                        </a:rPr>
                        <a:t>Joint Secretary</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r>
              <a:tr h="742270">
                <a:tc>
                  <a:txBody>
                    <a:bodyPr/>
                    <a:lstStyle/>
                    <a:p>
                      <a:pPr algn="ctr">
                        <a:lnSpc>
                          <a:spcPct val="115000"/>
                        </a:lnSpc>
                        <a:spcAft>
                          <a:spcPts val="0"/>
                        </a:spcAft>
                        <a:tabLst>
                          <a:tab pos="450215" algn="l"/>
                        </a:tabLst>
                      </a:pPr>
                      <a:r>
                        <a:rPr lang="en-US" sz="1200" b="1">
                          <a:latin typeface="Arial"/>
                          <a:ea typeface="Times New Roman"/>
                          <a:cs typeface="Mangal"/>
                        </a:rPr>
                        <a:t>5.</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b="1">
                          <a:latin typeface="Arial"/>
                          <a:ea typeface="Times New Roman"/>
                          <a:cs typeface="Mangal"/>
                        </a:rPr>
                        <a:t>Mr MV Kiran Kumar</a:t>
                      </a:r>
                      <a:endParaRPr lang="en-US" sz="1100">
                        <a:latin typeface="Calibri"/>
                        <a:ea typeface="Times New Roman"/>
                        <a:cs typeface="Mangal"/>
                      </a:endParaRPr>
                    </a:p>
                    <a:p>
                      <a:pPr>
                        <a:lnSpc>
                          <a:spcPct val="115000"/>
                        </a:lnSpc>
                        <a:spcAft>
                          <a:spcPts val="0"/>
                        </a:spcAft>
                      </a:pPr>
                      <a:r>
                        <a:rPr lang="en-US" sz="1200" b="1">
                          <a:latin typeface="Arial"/>
                          <a:ea typeface="Times New Roman"/>
                          <a:cs typeface="Mangal"/>
                        </a:rPr>
                        <a:t>PRT(Librarian), NCS, 104 Area(V)</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a:latin typeface="Arial"/>
                          <a:ea typeface="Times New Roman"/>
                          <a:cs typeface="Mangal"/>
                        </a:rPr>
                        <a:t> Joint Secretary</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r>
              <a:tr h="742270">
                <a:tc>
                  <a:txBody>
                    <a:bodyPr/>
                    <a:lstStyle/>
                    <a:p>
                      <a:pPr algn="ctr">
                        <a:lnSpc>
                          <a:spcPct val="115000"/>
                        </a:lnSpc>
                        <a:spcAft>
                          <a:spcPts val="0"/>
                        </a:spcAft>
                        <a:tabLst>
                          <a:tab pos="450215" algn="l"/>
                        </a:tabLst>
                      </a:pPr>
                      <a:r>
                        <a:rPr lang="en-US" sz="1200" b="1">
                          <a:latin typeface="Arial"/>
                          <a:ea typeface="Times New Roman"/>
                          <a:cs typeface="Mangal"/>
                        </a:rPr>
                        <a:t>6.</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a:latin typeface="Arial"/>
                          <a:ea typeface="Times New Roman"/>
                          <a:cs typeface="Mangal"/>
                        </a:rPr>
                        <a:t>Mr T Satya Prasad</a:t>
                      </a:r>
                      <a:endParaRPr lang="en-US" sz="1100">
                        <a:latin typeface="Calibri"/>
                        <a:ea typeface="Times New Roman"/>
                        <a:cs typeface="Mangal"/>
                      </a:endParaRPr>
                    </a:p>
                    <a:p>
                      <a:pPr>
                        <a:lnSpc>
                          <a:spcPct val="115000"/>
                        </a:lnSpc>
                        <a:spcAft>
                          <a:spcPts val="0"/>
                        </a:spcAft>
                        <a:tabLst>
                          <a:tab pos="450215" algn="l"/>
                        </a:tabLst>
                      </a:pPr>
                      <a:r>
                        <a:rPr lang="en-US" sz="1200" b="1">
                          <a:latin typeface="Arial"/>
                          <a:ea typeface="Times New Roman"/>
                          <a:cs typeface="Mangal"/>
                        </a:rPr>
                        <a:t>Vice Principal, NCS, NSB (V)</a:t>
                      </a:r>
                      <a:endParaRPr lang="en-US" sz="110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c>
                  <a:txBody>
                    <a:bodyPr/>
                    <a:lstStyle/>
                    <a:p>
                      <a:pPr>
                        <a:lnSpc>
                          <a:spcPct val="115000"/>
                        </a:lnSpc>
                        <a:spcAft>
                          <a:spcPts val="0"/>
                        </a:spcAft>
                        <a:tabLst>
                          <a:tab pos="450215" algn="l"/>
                        </a:tabLst>
                      </a:pPr>
                      <a:r>
                        <a:rPr lang="en-US" sz="1200" b="1" dirty="0">
                          <a:latin typeface="Arial"/>
                          <a:ea typeface="Times New Roman"/>
                          <a:cs typeface="Mangal"/>
                        </a:rPr>
                        <a:t>Treasurer</a:t>
                      </a:r>
                      <a:endParaRPr lang="en-US" sz="1100" dirty="0">
                        <a:latin typeface="Calibri"/>
                        <a:ea typeface="Times New Roman"/>
                        <a:cs typeface="Mangal"/>
                      </a:endParaRPr>
                    </a:p>
                  </a:txBody>
                  <a:tcPr marL="6350" marR="6350" marT="0" marB="0">
                    <a:lnL w="12700" cap="flat" cmpd="sng" algn="ctr">
                      <a:solidFill>
                        <a:srgbClr val="00000A"/>
                      </a:solidFill>
                      <a:prstDash val="solid"/>
                      <a:round/>
                      <a:headEnd type="none" w="med" len="med"/>
                      <a:tailEnd type="none" w="med" len="med"/>
                    </a:lnL>
                    <a:lnR w="12700" cap="flat" cmpd="sng" algn="ctr">
                      <a:solidFill>
                        <a:srgbClr val="00000A"/>
                      </a:solidFill>
                      <a:prstDash val="solid"/>
                      <a:round/>
                      <a:headEnd type="none" w="med" len="med"/>
                      <a:tailEnd type="none" w="med" len="med"/>
                    </a:lnR>
                    <a:lnT w="12700" cap="flat" cmpd="sng" algn="ctr">
                      <a:solidFill>
                        <a:srgbClr val="00000A"/>
                      </a:solidFill>
                      <a:prstDash val="solid"/>
                      <a:round/>
                      <a:headEnd type="none" w="med" len="med"/>
                      <a:tailEnd type="none" w="med" len="med"/>
                    </a:lnT>
                    <a:lnB w="12700" cap="flat" cmpd="sng" algn="ctr">
                      <a:solidFill>
                        <a:srgbClr val="00000A"/>
                      </a:solidFill>
                      <a:prstDash val="solid"/>
                      <a:round/>
                      <a:headEnd type="none" w="med" len="med"/>
                      <a:tailEnd type="none" w="med" len="med"/>
                    </a:lnB>
                    <a:solidFill>
                      <a:srgbClr val="FFFFFF"/>
                    </a:solidFill>
                  </a:tcPr>
                </a:tc>
              </a:tr>
            </a:tbl>
          </a:graphicData>
        </a:graphic>
      </p:graphicFrame>
    </p:spTree>
  </p:cSld>
  <p:clrMapOvr>
    <a:masterClrMapping/>
  </p:clrMapOvr>
  <p:transition>
    <p:fade/>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TS010286717">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10.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1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12.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13.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14.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15.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16.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17.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18.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19.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0.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2.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3.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4.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5.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6.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7.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8.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3.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4.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5.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6.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7.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8.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9.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8D45093-9C65-46FB-9332-B88902DC52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TS010286717</Template>
  <TotalTime>5202</TotalTime>
  <Words>2169</Words>
  <Application>Microsoft Office PowerPoint</Application>
  <PresentationFormat>On-screen Show (4:3)</PresentationFormat>
  <Paragraphs>527</Paragraphs>
  <Slides>74</Slides>
  <Notes>1</Notes>
  <HiddenSlides>0</HiddenSlides>
  <MMClips>0</MMClips>
  <ScaleCrop>false</ScaleCrop>
  <HeadingPairs>
    <vt:vector size="4" baseType="variant">
      <vt:variant>
        <vt:lpstr>Theme</vt:lpstr>
      </vt:variant>
      <vt:variant>
        <vt:i4>3</vt:i4>
      </vt:variant>
      <vt:variant>
        <vt:lpstr>Slide Titles</vt:lpstr>
      </vt:variant>
      <vt:variant>
        <vt:i4>74</vt:i4>
      </vt:variant>
    </vt:vector>
  </HeadingPairs>
  <TitlesOfParts>
    <vt:vector size="77" baseType="lpstr">
      <vt:lpstr>TS010286717</vt:lpstr>
      <vt:lpstr>White with Courier font for code slides</vt:lpstr>
      <vt:lpstr>Metro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vector>
  </TitlesOfParts>
  <Company>Navy Children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mb</dc:creator>
  <cp:lastModifiedBy>CHE-LAB-SEC</cp:lastModifiedBy>
  <cp:revision>962</cp:revision>
  <dcterms:created xsi:type="dcterms:W3CDTF">2012-02-23T17:02:05Z</dcterms:created>
  <dcterms:modified xsi:type="dcterms:W3CDTF">2024-03-28T05:41:39Z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TC102867179990</vt:lpwstr>
  </property>
</Properties>
</file>